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282e6a422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999535e73e42ef"/>
  </p:sldMasterIdLst>
  <p:sldIdLst>
    <p:sldId xmlns:r="http://schemas.openxmlformats.org/officeDocument/2006/relationships" id="256" r:id="Rae10ddef90c44119"/>
    <p:sldId xmlns:r="http://schemas.openxmlformats.org/officeDocument/2006/relationships" id="257" r:id="R6d9d06bd91864277"/>
    <p:sldId xmlns:r="http://schemas.openxmlformats.org/officeDocument/2006/relationships" id="258" r:id="Rb778aae49da644bb"/>
    <p:sldId xmlns:r="http://schemas.openxmlformats.org/officeDocument/2006/relationships" id="259" r:id="R06ec34b92b754c5b"/>
    <p:sldId xmlns:r="http://schemas.openxmlformats.org/officeDocument/2006/relationships" id="260" r:id="Rb9f66673a3fb440a"/>
    <p:sldId xmlns:r="http://schemas.openxmlformats.org/officeDocument/2006/relationships" id="261" r:id="R4946d5d8bd864da7"/>
    <p:sldId xmlns:r="http://schemas.openxmlformats.org/officeDocument/2006/relationships" id="262" r:id="R96020cd00063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99535e73e42ef" /><Relationship Type="http://schemas.openxmlformats.org/officeDocument/2006/relationships/slide" Target="/ppt/slides/slide1.xml" Id="Rae10ddef90c44119" /><Relationship Type="http://schemas.openxmlformats.org/officeDocument/2006/relationships/slide" Target="/ppt/slides/slide2.xml" Id="R6d9d06bd91864277" /><Relationship Type="http://schemas.openxmlformats.org/officeDocument/2006/relationships/slide" Target="/ppt/slides/slide3.xml" Id="Rb778aae49da644bb" /><Relationship Type="http://schemas.openxmlformats.org/officeDocument/2006/relationships/slide" Target="/ppt/slides/slide4.xml" Id="R06ec34b92b754c5b" /><Relationship Type="http://schemas.openxmlformats.org/officeDocument/2006/relationships/slide" Target="/ppt/slides/slide5.xml" Id="Rb9f66673a3fb440a" /><Relationship Type="http://schemas.openxmlformats.org/officeDocument/2006/relationships/slide" Target="/ppt/slides/slide6.xml" Id="R4946d5d8bd864da7" /><Relationship Type="http://schemas.openxmlformats.org/officeDocument/2006/relationships/slide" Target="/ppt/slides/slide7.xml" Id="R96020cd00063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3d77236c84d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b8f4614434900" /><Relationship Type="http://schemas.openxmlformats.org/officeDocument/2006/relationships/theme" Target="/ppt/slideMasters/theme/theme1.xml" Id="Rf7ae47ef6aff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b8f461443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8cac63a8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0efc1488442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ed33fb46d47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475068574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e0c99378b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d2372d5b948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d51842534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RIKO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6 693 806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BEATHE KAJA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HENRY LANGHELLE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Skaravei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