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bc551e69a24b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5862c5b07a4ebd"/>
  </p:sldMasterIdLst>
  <p:sldIdLst>
    <p:sldId xmlns:r="http://schemas.openxmlformats.org/officeDocument/2006/relationships" id="256" r:id="R7ca82c60bace4fcc"/>
    <p:sldId xmlns:r="http://schemas.openxmlformats.org/officeDocument/2006/relationships" id="257" r:id="Rbee74e75d29a4d56"/>
    <p:sldId xmlns:r="http://schemas.openxmlformats.org/officeDocument/2006/relationships" id="258" r:id="Rd0c1a7f2aa214f2c"/>
    <p:sldId xmlns:r="http://schemas.openxmlformats.org/officeDocument/2006/relationships" id="259" r:id="R4efc6fe7576d4b41"/>
    <p:sldId xmlns:r="http://schemas.openxmlformats.org/officeDocument/2006/relationships" id="260" r:id="R11e727e3f810495a"/>
    <p:sldId xmlns:r="http://schemas.openxmlformats.org/officeDocument/2006/relationships" id="261" r:id="Rd3d62dedd5c8450b"/>
    <p:sldId xmlns:r="http://schemas.openxmlformats.org/officeDocument/2006/relationships" id="262" r:id="R15de8e753b42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862c5b07a4ebd" /><Relationship Type="http://schemas.openxmlformats.org/officeDocument/2006/relationships/slide" Target="/ppt/slides/slide1.xml" Id="R7ca82c60bace4fcc" /><Relationship Type="http://schemas.openxmlformats.org/officeDocument/2006/relationships/slide" Target="/ppt/slides/slide2.xml" Id="Rbee74e75d29a4d56" /><Relationship Type="http://schemas.openxmlformats.org/officeDocument/2006/relationships/slide" Target="/ppt/slides/slide3.xml" Id="Rd0c1a7f2aa214f2c" /><Relationship Type="http://schemas.openxmlformats.org/officeDocument/2006/relationships/slide" Target="/ppt/slides/slide4.xml" Id="R4efc6fe7576d4b41" /><Relationship Type="http://schemas.openxmlformats.org/officeDocument/2006/relationships/slide" Target="/ppt/slides/slide5.xml" Id="R11e727e3f810495a" /><Relationship Type="http://schemas.openxmlformats.org/officeDocument/2006/relationships/slide" Target="/ppt/slides/slide6.xml" Id="Rd3d62dedd5c8450b" /><Relationship Type="http://schemas.openxmlformats.org/officeDocument/2006/relationships/slide" Target="/ppt/slides/slide7.xml" Id="R15de8e753b42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b662b386c44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a015862fe443f" /><Relationship Type="http://schemas.openxmlformats.org/officeDocument/2006/relationships/theme" Target="/ppt/slideMasters/theme/theme1.xml" Id="R749589eff86b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6a015862fe44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205aedc1b47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5bf74604a4b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ae55fd3564e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85601678c46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c33ef570347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22aa40fa248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822ea8e1c4f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−5 698 241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28 597 031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35 849 926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SANDERSEN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