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40d631c5b49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d469b497648c9"/>
  </p:sldMasterIdLst>
  <p:sldIdLst>
    <p:sldId xmlns:r="http://schemas.openxmlformats.org/officeDocument/2006/relationships" id="256" r:id="Ra4c3631164534b42"/>
    <p:sldId xmlns:r="http://schemas.openxmlformats.org/officeDocument/2006/relationships" id="257" r:id="R3d1d617533bf4dea"/>
    <p:sldId xmlns:r="http://schemas.openxmlformats.org/officeDocument/2006/relationships" id="258" r:id="Rb59e39099e314996"/>
    <p:sldId xmlns:r="http://schemas.openxmlformats.org/officeDocument/2006/relationships" id="259" r:id="R4c659a9b7b4e45dd"/>
    <p:sldId xmlns:r="http://schemas.openxmlformats.org/officeDocument/2006/relationships" id="260" r:id="R8452484ded6e40c7"/>
    <p:sldId xmlns:r="http://schemas.openxmlformats.org/officeDocument/2006/relationships" id="261" r:id="Rc5a66e6d8d4241ae"/>
    <p:sldId xmlns:r="http://schemas.openxmlformats.org/officeDocument/2006/relationships" id="262" r:id="Rf7933d871fa0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d469b497648c9" /><Relationship Type="http://schemas.openxmlformats.org/officeDocument/2006/relationships/slide" Target="/ppt/slides/slide1.xml" Id="Ra4c3631164534b42" /><Relationship Type="http://schemas.openxmlformats.org/officeDocument/2006/relationships/slide" Target="/ppt/slides/slide2.xml" Id="R3d1d617533bf4dea" /><Relationship Type="http://schemas.openxmlformats.org/officeDocument/2006/relationships/slide" Target="/ppt/slides/slide3.xml" Id="Rb59e39099e314996" /><Relationship Type="http://schemas.openxmlformats.org/officeDocument/2006/relationships/slide" Target="/ppt/slides/slide4.xml" Id="R4c659a9b7b4e45dd" /><Relationship Type="http://schemas.openxmlformats.org/officeDocument/2006/relationships/slide" Target="/ppt/slides/slide5.xml" Id="R8452484ded6e40c7" /><Relationship Type="http://schemas.openxmlformats.org/officeDocument/2006/relationships/slide" Target="/ppt/slides/slide6.xml" Id="Rc5a66e6d8d4241ae" /><Relationship Type="http://schemas.openxmlformats.org/officeDocument/2006/relationships/slide" Target="/ppt/slides/slide7.xml" Id="Rf7933d871fa0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4b3550451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c837f37af4b7f" /><Relationship Type="http://schemas.openxmlformats.org/officeDocument/2006/relationships/theme" Target="/ppt/slideMasters/theme/theme1.xml" Id="R11fe51088eba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c837f37af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512b2fe1947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537b7d16e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31c3cac01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be61879b4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eaa3ea683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fe9ffb14841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1e1cfffbd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