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b9bbaf898f4e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c4b4eff5944df6"/>
  </p:sldMasterIdLst>
  <p:sldIdLst>
    <p:sldId xmlns:r="http://schemas.openxmlformats.org/officeDocument/2006/relationships" id="256" r:id="Rbd799e2c0dd84a44"/>
    <p:sldId xmlns:r="http://schemas.openxmlformats.org/officeDocument/2006/relationships" id="257" r:id="R87a59d6772514f2b"/>
    <p:sldId xmlns:r="http://schemas.openxmlformats.org/officeDocument/2006/relationships" id="258" r:id="R6bbdf678f5a94045"/>
    <p:sldId xmlns:r="http://schemas.openxmlformats.org/officeDocument/2006/relationships" id="259" r:id="R86affeaa9e8d4cee"/>
    <p:sldId xmlns:r="http://schemas.openxmlformats.org/officeDocument/2006/relationships" id="260" r:id="Rcebfe3c13fe54754"/>
    <p:sldId xmlns:r="http://schemas.openxmlformats.org/officeDocument/2006/relationships" id="261" r:id="R60435df8526f43c2"/>
    <p:sldId xmlns:r="http://schemas.openxmlformats.org/officeDocument/2006/relationships" id="262" r:id="Rc0c2537a4f8c45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4b4eff5944df6" /><Relationship Type="http://schemas.openxmlformats.org/officeDocument/2006/relationships/slide" Target="/ppt/slides/slide1.xml" Id="Rbd799e2c0dd84a44" /><Relationship Type="http://schemas.openxmlformats.org/officeDocument/2006/relationships/slide" Target="/ppt/slides/slide2.xml" Id="R87a59d6772514f2b" /><Relationship Type="http://schemas.openxmlformats.org/officeDocument/2006/relationships/slide" Target="/ppt/slides/slide3.xml" Id="R6bbdf678f5a94045" /><Relationship Type="http://schemas.openxmlformats.org/officeDocument/2006/relationships/slide" Target="/ppt/slides/slide4.xml" Id="R86affeaa9e8d4cee" /><Relationship Type="http://schemas.openxmlformats.org/officeDocument/2006/relationships/slide" Target="/ppt/slides/slide5.xml" Id="Rcebfe3c13fe54754" /><Relationship Type="http://schemas.openxmlformats.org/officeDocument/2006/relationships/slide" Target="/ppt/slides/slide6.xml" Id="R60435df8526f43c2" /><Relationship Type="http://schemas.openxmlformats.org/officeDocument/2006/relationships/slide" Target="/ppt/slides/slide7.xml" Id="Rc0c2537a4f8c45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11f5fcf70e45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889921cdf4251" /><Relationship Type="http://schemas.openxmlformats.org/officeDocument/2006/relationships/theme" Target="/ppt/slideMasters/theme/theme1.xml" Id="R5b8b20039c5c4f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c889921cdf42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53451721f44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5a30db37b43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a053aec294f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e83a49a0241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c9e710bcd4e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be615babe47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bd0927a414c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FIRDA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 REVISJON &amp; RÅDGIVNING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MAGNAR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KRIKEN UNNI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Elvegården, Naustdalsvegen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78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