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7f6f6b286742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71f7e2125e46d5"/>
  </p:sldMasterIdLst>
  <p:sldIdLst>
    <p:sldId xmlns:r="http://schemas.openxmlformats.org/officeDocument/2006/relationships" id="256" r:id="Rd2557c5ebabe4895"/>
    <p:sldId xmlns:r="http://schemas.openxmlformats.org/officeDocument/2006/relationships" id="257" r:id="Rbecff3c2f6e2448c"/>
    <p:sldId xmlns:r="http://schemas.openxmlformats.org/officeDocument/2006/relationships" id="258" r:id="R92102c88e07c4c42"/>
    <p:sldId xmlns:r="http://schemas.openxmlformats.org/officeDocument/2006/relationships" id="259" r:id="R7c37d6cb3e004a1c"/>
    <p:sldId xmlns:r="http://schemas.openxmlformats.org/officeDocument/2006/relationships" id="260" r:id="R8df03c41d30f44a2"/>
    <p:sldId xmlns:r="http://schemas.openxmlformats.org/officeDocument/2006/relationships" id="261" r:id="Rc30e651690f24f75"/>
    <p:sldId xmlns:r="http://schemas.openxmlformats.org/officeDocument/2006/relationships" id="262" r:id="Reb9907cb003240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71f7e2125e46d5" /><Relationship Type="http://schemas.openxmlformats.org/officeDocument/2006/relationships/slide" Target="/ppt/slides/slide1.xml" Id="Rd2557c5ebabe4895" /><Relationship Type="http://schemas.openxmlformats.org/officeDocument/2006/relationships/slide" Target="/ppt/slides/slide2.xml" Id="Rbecff3c2f6e2448c" /><Relationship Type="http://schemas.openxmlformats.org/officeDocument/2006/relationships/slide" Target="/ppt/slides/slide3.xml" Id="R92102c88e07c4c42" /><Relationship Type="http://schemas.openxmlformats.org/officeDocument/2006/relationships/slide" Target="/ppt/slides/slide4.xml" Id="R7c37d6cb3e004a1c" /><Relationship Type="http://schemas.openxmlformats.org/officeDocument/2006/relationships/slide" Target="/ppt/slides/slide5.xml" Id="R8df03c41d30f44a2" /><Relationship Type="http://schemas.openxmlformats.org/officeDocument/2006/relationships/slide" Target="/ppt/slides/slide6.xml" Id="Rc30e651690f24f75" /><Relationship Type="http://schemas.openxmlformats.org/officeDocument/2006/relationships/slide" Target="/ppt/slides/slide7.xml" Id="Reb9907cb003240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b675ff0b514d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76885c8c7465c" /><Relationship Type="http://schemas.openxmlformats.org/officeDocument/2006/relationships/theme" Target="/ppt/slideMasters/theme/theme1.xml" Id="Re364286a6ab440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076885c8c746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4cac73fb64d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d2523fd4b46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216b628954a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952ba31b945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21c5c8d9b44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fadd19fed4e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4e9d9c8044e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TOME INVEST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−1 749 165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384 637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45 161 768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75 317 874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OLAV MEBERG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Håbakken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TOME INVEST AS</a:t>
            </a:r>
          </a:p>
        </p:txBody>
      </p:sp>
    </p:spTree>
  </p:cSld>
  <p:clrMapOvr>
    <a:masterClrMapping xmlns:a="http://schemas.openxmlformats.org/drawingml/2006/main"/>
  </p:clrMapOvr>
</p:sld>
</file>