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75b8e9e8a48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39106732d481b"/>
  </p:sldMasterIdLst>
  <p:sldIdLst>
    <p:sldId xmlns:r="http://schemas.openxmlformats.org/officeDocument/2006/relationships" id="256" r:id="R45d7c27e45fc4931"/>
    <p:sldId xmlns:r="http://schemas.openxmlformats.org/officeDocument/2006/relationships" id="257" r:id="Rb7b4f697be314ea1"/>
    <p:sldId xmlns:r="http://schemas.openxmlformats.org/officeDocument/2006/relationships" id="258" r:id="R677e288f46734b65"/>
    <p:sldId xmlns:r="http://schemas.openxmlformats.org/officeDocument/2006/relationships" id="259" r:id="Re6a3ea0bab2e4d3c"/>
    <p:sldId xmlns:r="http://schemas.openxmlformats.org/officeDocument/2006/relationships" id="260" r:id="R04e25095b893427d"/>
    <p:sldId xmlns:r="http://schemas.openxmlformats.org/officeDocument/2006/relationships" id="261" r:id="R5d65de3f40a3466f"/>
    <p:sldId xmlns:r="http://schemas.openxmlformats.org/officeDocument/2006/relationships" id="262" r:id="Reef7d8b1a872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39106732d481b" /><Relationship Type="http://schemas.openxmlformats.org/officeDocument/2006/relationships/slide" Target="/ppt/slides/slide1.xml" Id="R45d7c27e45fc4931" /><Relationship Type="http://schemas.openxmlformats.org/officeDocument/2006/relationships/slide" Target="/ppt/slides/slide2.xml" Id="Rb7b4f697be314ea1" /><Relationship Type="http://schemas.openxmlformats.org/officeDocument/2006/relationships/slide" Target="/ppt/slides/slide3.xml" Id="R677e288f46734b65" /><Relationship Type="http://schemas.openxmlformats.org/officeDocument/2006/relationships/slide" Target="/ppt/slides/slide4.xml" Id="Re6a3ea0bab2e4d3c" /><Relationship Type="http://schemas.openxmlformats.org/officeDocument/2006/relationships/slide" Target="/ppt/slides/slide5.xml" Id="R04e25095b893427d" /><Relationship Type="http://schemas.openxmlformats.org/officeDocument/2006/relationships/slide" Target="/ppt/slides/slide6.xml" Id="R5d65de3f40a3466f" /><Relationship Type="http://schemas.openxmlformats.org/officeDocument/2006/relationships/slide" Target="/ppt/slides/slide7.xml" Id="Reef7d8b1a872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1918b42014c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2052e6aa543d6" /><Relationship Type="http://schemas.openxmlformats.org/officeDocument/2006/relationships/theme" Target="/ppt/slideMasters/theme/theme1.xml" Id="R432f8438b0fd4c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82052e6aa5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ba997d843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b63a5b3e4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4adb22f9c47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bc99a416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08445213f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831d64ca34a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d13d14f40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INDIGO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INDIGO VEKST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Siriskjeret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