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caa82750c4c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4af231d4f2409e"/>
  </p:sldMasterIdLst>
  <p:sldIdLst>
    <p:sldId xmlns:r="http://schemas.openxmlformats.org/officeDocument/2006/relationships" id="256" r:id="Rc315664a576c4a4a"/>
    <p:sldId xmlns:r="http://schemas.openxmlformats.org/officeDocument/2006/relationships" id="257" r:id="R6607fd781de24796"/>
    <p:sldId xmlns:r="http://schemas.openxmlformats.org/officeDocument/2006/relationships" id="258" r:id="R57be2e5b832f4c0c"/>
    <p:sldId xmlns:r="http://schemas.openxmlformats.org/officeDocument/2006/relationships" id="259" r:id="Rc6c426d20f4341ea"/>
    <p:sldId xmlns:r="http://schemas.openxmlformats.org/officeDocument/2006/relationships" id="260" r:id="R0d8090dcfc35480c"/>
    <p:sldId xmlns:r="http://schemas.openxmlformats.org/officeDocument/2006/relationships" id="261" r:id="R1bae2d5b61be4ba6"/>
    <p:sldId xmlns:r="http://schemas.openxmlformats.org/officeDocument/2006/relationships" id="262" r:id="R078d1645bccb44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af231d4f2409e" /><Relationship Type="http://schemas.openxmlformats.org/officeDocument/2006/relationships/slide" Target="/ppt/slides/slide1.xml" Id="Rc315664a576c4a4a" /><Relationship Type="http://schemas.openxmlformats.org/officeDocument/2006/relationships/slide" Target="/ppt/slides/slide2.xml" Id="R6607fd781de24796" /><Relationship Type="http://schemas.openxmlformats.org/officeDocument/2006/relationships/slide" Target="/ppt/slides/slide3.xml" Id="R57be2e5b832f4c0c" /><Relationship Type="http://schemas.openxmlformats.org/officeDocument/2006/relationships/slide" Target="/ppt/slides/slide4.xml" Id="Rc6c426d20f4341ea" /><Relationship Type="http://schemas.openxmlformats.org/officeDocument/2006/relationships/slide" Target="/ppt/slides/slide5.xml" Id="R0d8090dcfc35480c" /><Relationship Type="http://schemas.openxmlformats.org/officeDocument/2006/relationships/slide" Target="/ppt/slides/slide6.xml" Id="R1bae2d5b61be4ba6" /><Relationship Type="http://schemas.openxmlformats.org/officeDocument/2006/relationships/slide" Target="/ppt/slides/slide7.xml" Id="R078d1645bccb44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281fbd4ac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1c231c20d4dbc" /><Relationship Type="http://schemas.openxmlformats.org/officeDocument/2006/relationships/theme" Target="/ppt/slideMasters/theme/theme1.xml" Id="Rfe4085026773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1c231c20d4d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1e2d1361341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f3d94142b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c7cbd6084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883630b8b46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20a682d554b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e0beb09174e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f25e6fcf84e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