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35f7f1134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5d9c19d4474345"/>
  </p:sldMasterIdLst>
  <p:sldIdLst>
    <p:sldId xmlns:r="http://schemas.openxmlformats.org/officeDocument/2006/relationships" id="256" r:id="R30692b8001ad4fff"/>
    <p:sldId xmlns:r="http://schemas.openxmlformats.org/officeDocument/2006/relationships" id="257" r:id="Rbd76d044fd7f465f"/>
    <p:sldId xmlns:r="http://schemas.openxmlformats.org/officeDocument/2006/relationships" id="258" r:id="R0470c3bfee8d400a"/>
    <p:sldId xmlns:r="http://schemas.openxmlformats.org/officeDocument/2006/relationships" id="259" r:id="Rb987eda894e54e35"/>
    <p:sldId xmlns:r="http://schemas.openxmlformats.org/officeDocument/2006/relationships" id="260" r:id="R8effcda8ecf643cf"/>
    <p:sldId xmlns:r="http://schemas.openxmlformats.org/officeDocument/2006/relationships" id="261" r:id="R32221a7d57c442d7"/>
    <p:sldId xmlns:r="http://schemas.openxmlformats.org/officeDocument/2006/relationships" id="262" r:id="R90478209420f43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d9c19d4474345" /><Relationship Type="http://schemas.openxmlformats.org/officeDocument/2006/relationships/slide" Target="/ppt/slides/slide1.xml" Id="R30692b8001ad4fff" /><Relationship Type="http://schemas.openxmlformats.org/officeDocument/2006/relationships/slide" Target="/ppt/slides/slide2.xml" Id="Rbd76d044fd7f465f" /><Relationship Type="http://schemas.openxmlformats.org/officeDocument/2006/relationships/slide" Target="/ppt/slides/slide3.xml" Id="R0470c3bfee8d400a" /><Relationship Type="http://schemas.openxmlformats.org/officeDocument/2006/relationships/slide" Target="/ppt/slides/slide4.xml" Id="Rb987eda894e54e35" /><Relationship Type="http://schemas.openxmlformats.org/officeDocument/2006/relationships/slide" Target="/ppt/slides/slide5.xml" Id="R8effcda8ecf643cf" /><Relationship Type="http://schemas.openxmlformats.org/officeDocument/2006/relationships/slide" Target="/ppt/slides/slide6.xml" Id="R32221a7d57c442d7" /><Relationship Type="http://schemas.openxmlformats.org/officeDocument/2006/relationships/slide" Target="/ppt/slides/slide7.xml" Id="R90478209420f43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1da6e5720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85ffd785444d8" /><Relationship Type="http://schemas.openxmlformats.org/officeDocument/2006/relationships/theme" Target="/ppt/slideMasters/theme/theme1.xml" Id="R71054c7f2b9d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85ffd7854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3f84d87fa45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70228544b4b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990dc2a55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81d4f3f124e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6f2d526e94f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df9faf7f149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12d16d892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ANNEKSET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ANNEKSET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7 650 922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54 599 738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57 091 259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STAVELAND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8H, Severin Malmins 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