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69235bbb5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ac61119af4443"/>
  </p:sldMasterIdLst>
  <p:sldIdLst>
    <p:sldId xmlns:r="http://schemas.openxmlformats.org/officeDocument/2006/relationships" id="256" r:id="R1b4c096c5f3f41eb"/>
    <p:sldId xmlns:r="http://schemas.openxmlformats.org/officeDocument/2006/relationships" id="257" r:id="R62eea07c61fe4d96"/>
    <p:sldId xmlns:r="http://schemas.openxmlformats.org/officeDocument/2006/relationships" id="258" r:id="Rd038af0641b24768"/>
    <p:sldId xmlns:r="http://schemas.openxmlformats.org/officeDocument/2006/relationships" id="259" r:id="Re0b13d8c0f5f4273"/>
    <p:sldId xmlns:r="http://schemas.openxmlformats.org/officeDocument/2006/relationships" id="260" r:id="R7aff62d1da0844a3"/>
    <p:sldId xmlns:r="http://schemas.openxmlformats.org/officeDocument/2006/relationships" id="261" r:id="R74bdc4618cac4391"/>
    <p:sldId xmlns:r="http://schemas.openxmlformats.org/officeDocument/2006/relationships" id="262" r:id="R5afa9646c5c1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ac61119af4443" /><Relationship Type="http://schemas.openxmlformats.org/officeDocument/2006/relationships/slide" Target="/ppt/slides/slide1.xml" Id="R1b4c096c5f3f41eb" /><Relationship Type="http://schemas.openxmlformats.org/officeDocument/2006/relationships/slide" Target="/ppt/slides/slide2.xml" Id="R62eea07c61fe4d96" /><Relationship Type="http://schemas.openxmlformats.org/officeDocument/2006/relationships/slide" Target="/ppt/slides/slide3.xml" Id="Rd038af0641b24768" /><Relationship Type="http://schemas.openxmlformats.org/officeDocument/2006/relationships/slide" Target="/ppt/slides/slide4.xml" Id="Re0b13d8c0f5f4273" /><Relationship Type="http://schemas.openxmlformats.org/officeDocument/2006/relationships/slide" Target="/ppt/slides/slide5.xml" Id="R7aff62d1da0844a3" /><Relationship Type="http://schemas.openxmlformats.org/officeDocument/2006/relationships/slide" Target="/ppt/slides/slide6.xml" Id="R74bdc4618cac4391" /><Relationship Type="http://schemas.openxmlformats.org/officeDocument/2006/relationships/slide" Target="/ppt/slides/slide7.xml" Id="R5afa9646c5c1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80ea2a04c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185c6d9db40e6" /><Relationship Type="http://schemas.openxmlformats.org/officeDocument/2006/relationships/theme" Target="/ppt/slideMasters/theme/theme1.xml" Id="R3097a9d47917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185c6d9db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175cdf374d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3be49720c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d6c0b000942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37b5919b5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1dd82f2e2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01e59347243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be170c1d8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ASTRID MARIE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MARIE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15 040 193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14 891 748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15 239 916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82 218 755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91 195 747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ANDERSEN 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Møllesvingen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brynjarandersen@me.com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ASTRID MARIE AS</a:t>
            </a:r>
          </a:p>
        </p:txBody>
      </p:sp>
    </p:spTree>
  </p:cSld>
  <p:clrMapOvr>
    <a:masterClrMapping xmlns:a="http://schemas.openxmlformats.org/drawingml/2006/main"/>
  </p:clrMapOvr>
</p:sld>
</file>