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27354e171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ca06f184e4b3a"/>
  </p:sldMasterIdLst>
  <p:sldIdLst>
    <p:sldId xmlns:r="http://schemas.openxmlformats.org/officeDocument/2006/relationships" id="256" r:id="R18cc9e117bb84f7b"/>
    <p:sldId xmlns:r="http://schemas.openxmlformats.org/officeDocument/2006/relationships" id="257" r:id="R9f10b3d7b081455d"/>
    <p:sldId xmlns:r="http://schemas.openxmlformats.org/officeDocument/2006/relationships" id="258" r:id="R61fb4940c23d4e83"/>
    <p:sldId xmlns:r="http://schemas.openxmlformats.org/officeDocument/2006/relationships" id="259" r:id="R9dcb99a753ac42a4"/>
    <p:sldId xmlns:r="http://schemas.openxmlformats.org/officeDocument/2006/relationships" id="260" r:id="R51645d725aa34d1e"/>
    <p:sldId xmlns:r="http://schemas.openxmlformats.org/officeDocument/2006/relationships" id="261" r:id="Rf4bfcf05447940b9"/>
    <p:sldId xmlns:r="http://schemas.openxmlformats.org/officeDocument/2006/relationships" id="262" r:id="R57546655e7eb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ca06f184e4b3a" /><Relationship Type="http://schemas.openxmlformats.org/officeDocument/2006/relationships/slide" Target="/ppt/slides/slide1.xml" Id="R18cc9e117bb84f7b" /><Relationship Type="http://schemas.openxmlformats.org/officeDocument/2006/relationships/slide" Target="/ppt/slides/slide2.xml" Id="R9f10b3d7b081455d" /><Relationship Type="http://schemas.openxmlformats.org/officeDocument/2006/relationships/slide" Target="/ppt/slides/slide3.xml" Id="R61fb4940c23d4e83" /><Relationship Type="http://schemas.openxmlformats.org/officeDocument/2006/relationships/slide" Target="/ppt/slides/slide4.xml" Id="R9dcb99a753ac42a4" /><Relationship Type="http://schemas.openxmlformats.org/officeDocument/2006/relationships/slide" Target="/ppt/slides/slide5.xml" Id="R51645d725aa34d1e" /><Relationship Type="http://schemas.openxmlformats.org/officeDocument/2006/relationships/slide" Target="/ppt/slides/slide6.xml" Id="Rf4bfcf05447940b9" /><Relationship Type="http://schemas.openxmlformats.org/officeDocument/2006/relationships/slide" Target="/ppt/slides/slide7.xml" Id="R57546655e7eb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4b42a4b8946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95f558cb249d3" /><Relationship Type="http://schemas.openxmlformats.org/officeDocument/2006/relationships/theme" Target="/ppt/slideMasters/theme/theme1.xml" Id="Rf5db4b081d21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c95f558cb2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f483be467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8fe4bc4ef40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39a7b2dde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b65c24f2a4e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6b970733741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993aea0bb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d4bdbcb5d44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