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e619277d3b4d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6a047cf73b4c55"/>
  </p:sldMasterIdLst>
  <p:sldIdLst>
    <p:sldId xmlns:r="http://schemas.openxmlformats.org/officeDocument/2006/relationships" id="256" r:id="Re905100b9f6242c8"/>
    <p:sldId xmlns:r="http://schemas.openxmlformats.org/officeDocument/2006/relationships" id="257" r:id="Rdc4c1f7bd51645c4"/>
    <p:sldId xmlns:r="http://schemas.openxmlformats.org/officeDocument/2006/relationships" id="258" r:id="R9955c2052dfd4924"/>
    <p:sldId xmlns:r="http://schemas.openxmlformats.org/officeDocument/2006/relationships" id="259" r:id="R1f4561fd5ad04cc0"/>
    <p:sldId xmlns:r="http://schemas.openxmlformats.org/officeDocument/2006/relationships" id="260" r:id="R61d25d873d93403c"/>
    <p:sldId xmlns:r="http://schemas.openxmlformats.org/officeDocument/2006/relationships" id="261" r:id="R7960856d26264834"/>
    <p:sldId xmlns:r="http://schemas.openxmlformats.org/officeDocument/2006/relationships" id="262" r:id="Rd28d4736a00b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a047cf73b4c55" /><Relationship Type="http://schemas.openxmlformats.org/officeDocument/2006/relationships/slide" Target="/ppt/slides/slide1.xml" Id="Re905100b9f6242c8" /><Relationship Type="http://schemas.openxmlformats.org/officeDocument/2006/relationships/slide" Target="/ppt/slides/slide2.xml" Id="Rdc4c1f7bd51645c4" /><Relationship Type="http://schemas.openxmlformats.org/officeDocument/2006/relationships/slide" Target="/ppt/slides/slide3.xml" Id="R9955c2052dfd4924" /><Relationship Type="http://schemas.openxmlformats.org/officeDocument/2006/relationships/slide" Target="/ppt/slides/slide4.xml" Id="R1f4561fd5ad04cc0" /><Relationship Type="http://schemas.openxmlformats.org/officeDocument/2006/relationships/slide" Target="/ppt/slides/slide5.xml" Id="R61d25d873d93403c" /><Relationship Type="http://schemas.openxmlformats.org/officeDocument/2006/relationships/slide" Target="/ppt/slides/slide6.xml" Id="R7960856d26264834" /><Relationship Type="http://schemas.openxmlformats.org/officeDocument/2006/relationships/slide" Target="/ppt/slides/slide7.xml" Id="Rd28d4736a00b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f944d47724d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7fd9555b84ee9" /><Relationship Type="http://schemas.openxmlformats.org/officeDocument/2006/relationships/theme" Target="/ppt/slideMasters/theme/theme1.xml" Id="Rb4a1d17116594b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e7fd9555b84e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690023c8042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c2f957a2d47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8a1bb81f14e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128367d664d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e2314fe544a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ff375dc8a48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07238bb4648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ARKIV &amp; 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ARKIV &amp; LAGER AS ble etablert [år] og holder til i Skåtøy.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−1 752 078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−42 253 516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1 403 580 405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1 480 642 341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BLAKSETH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Dønvika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3780 Skåtøy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