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a73e3ebc0034b5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4bc9ecce02646a9"/>
  </p:sldMasterIdLst>
  <p:sldIdLst>
    <p:sldId xmlns:r="http://schemas.openxmlformats.org/officeDocument/2006/relationships" id="256" r:id="R259156bcc91f4624"/>
    <p:sldId xmlns:r="http://schemas.openxmlformats.org/officeDocument/2006/relationships" id="257" r:id="R0a45d35524d14c2c"/>
    <p:sldId xmlns:r="http://schemas.openxmlformats.org/officeDocument/2006/relationships" id="258" r:id="R4473be0b4e47474c"/>
    <p:sldId xmlns:r="http://schemas.openxmlformats.org/officeDocument/2006/relationships" id="259" r:id="R3c26e6a8df4c46b8"/>
    <p:sldId xmlns:r="http://schemas.openxmlformats.org/officeDocument/2006/relationships" id="260" r:id="R4ad7949526524435"/>
    <p:sldId xmlns:r="http://schemas.openxmlformats.org/officeDocument/2006/relationships" id="261" r:id="R842867ea11bb4265"/>
    <p:sldId xmlns:r="http://schemas.openxmlformats.org/officeDocument/2006/relationships" id="262" r:id="Rb528103b5e1a4e9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4bc9ecce02646a9" /><Relationship Type="http://schemas.openxmlformats.org/officeDocument/2006/relationships/slide" Target="/ppt/slides/slide1.xml" Id="R259156bcc91f4624" /><Relationship Type="http://schemas.openxmlformats.org/officeDocument/2006/relationships/slide" Target="/ppt/slides/slide2.xml" Id="R0a45d35524d14c2c" /><Relationship Type="http://schemas.openxmlformats.org/officeDocument/2006/relationships/slide" Target="/ppt/slides/slide3.xml" Id="R4473be0b4e47474c" /><Relationship Type="http://schemas.openxmlformats.org/officeDocument/2006/relationships/slide" Target="/ppt/slides/slide4.xml" Id="R3c26e6a8df4c46b8" /><Relationship Type="http://schemas.openxmlformats.org/officeDocument/2006/relationships/slide" Target="/ppt/slides/slide5.xml" Id="R4ad7949526524435" /><Relationship Type="http://schemas.openxmlformats.org/officeDocument/2006/relationships/slide" Target="/ppt/slides/slide6.xml" Id="R842867ea11bb4265" /><Relationship Type="http://schemas.openxmlformats.org/officeDocument/2006/relationships/slide" Target="/ppt/slides/slide7.xml" Id="Rb528103b5e1a4e9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6c3ca7702684c1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26a24659714dab" /><Relationship Type="http://schemas.openxmlformats.org/officeDocument/2006/relationships/theme" Target="/ppt/slideMasters/theme/theme1.xml" Id="R0de9d2dcae8e4c5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526a24659714da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3aece3889d453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596f0de9a04ab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806d36bbe548c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dc5026baa040c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0c1c4d9fe8481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9ac4ab8e4a40a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682969ef7b4c2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G. HAGEN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G. HAGEN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G. HAGEN HOLDING AS ble etablert [år] og holder til i Hammerfest.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G. HAGEN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G. HAGEN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G. HAGEN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−4 624 510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−10 042 219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11 003 513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178 232 451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G. HAGEN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HAGEN TORALV GUNDER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G. HAGEN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Kirkegata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9600 Hammerfest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toto@ghagen.no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989 205 129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G. HAGEN HOLDING AS</a:t>
            </a:r>
          </a:p>
        </p:txBody>
      </p:sp>
    </p:spTree>
  </p:cSld>
  <p:clrMapOvr>
    <a:masterClrMapping xmlns:a="http://schemas.openxmlformats.org/drawingml/2006/main"/>
  </p:clrMapOvr>
</p:sld>
</file>