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9a160ec58745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26536c885b4b7a"/>
  </p:sldMasterIdLst>
  <p:sldIdLst>
    <p:sldId xmlns:r="http://schemas.openxmlformats.org/officeDocument/2006/relationships" id="256" r:id="Rf02a3883e0314e5c"/>
    <p:sldId xmlns:r="http://schemas.openxmlformats.org/officeDocument/2006/relationships" id="257" r:id="R3a60f2981aa04ae1"/>
    <p:sldId xmlns:r="http://schemas.openxmlformats.org/officeDocument/2006/relationships" id="258" r:id="R381ee697882e4b16"/>
    <p:sldId xmlns:r="http://schemas.openxmlformats.org/officeDocument/2006/relationships" id="259" r:id="R072d687a97b64449"/>
    <p:sldId xmlns:r="http://schemas.openxmlformats.org/officeDocument/2006/relationships" id="260" r:id="R502901fb902a46a5"/>
    <p:sldId xmlns:r="http://schemas.openxmlformats.org/officeDocument/2006/relationships" id="261" r:id="R5a187e5bb109488d"/>
    <p:sldId xmlns:r="http://schemas.openxmlformats.org/officeDocument/2006/relationships" id="262" r:id="R2bd56a6f77ee42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6536c885b4b7a" /><Relationship Type="http://schemas.openxmlformats.org/officeDocument/2006/relationships/slide" Target="/ppt/slides/slide1.xml" Id="Rf02a3883e0314e5c" /><Relationship Type="http://schemas.openxmlformats.org/officeDocument/2006/relationships/slide" Target="/ppt/slides/slide2.xml" Id="R3a60f2981aa04ae1" /><Relationship Type="http://schemas.openxmlformats.org/officeDocument/2006/relationships/slide" Target="/ppt/slides/slide3.xml" Id="R381ee697882e4b16" /><Relationship Type="http://schemas.openxmlformats.org/officeDocument/2006/relationships/slide" Target="/ppt/slides/slide4.xml" Id="R072d687a97b64449" /><Relationship Type="http://schemas.openxmlformats.org/officeDocument/2006/relationships/slide" Target="/ppt/slides/slide5.xml" Id="R502901fb902a46a5" /><Relationship Type="http://schemas.openxmlformats.org/officeDocument/2006/relationships/slide" Target="/ppt/slides/slide6.xml" Id="R5a187e5bb109488d" /><Relationship Type="http://schemas.openxmlformats.org/officeDocument/2006/relationships/slide" Target="/ppt/slides/slide7.xml" Id="R2bd56a6f77ee42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49f8b9ed441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a8360258d42ee" /><Relationship Type="http://schemas.openxmlformats.org/officeDocument/2006/relationships/theme" Target="/ppt/slideMasters/theme/theme1.xml" Id="Re795212bd0a94a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0a8360258d42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a4218b62344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575af587d49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48c65951e40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9065afbcf4e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01e26cbfd4b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bf4000ad544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e9fe1fc5b42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FORVALTNING AS ble etablert [år] og holder til i Florvåg.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11 508 107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11 549 709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KNUDSEN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Knudsen, Svartedalsvegen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5305 Florvåg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