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6cb74d442344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9c25bfe234a63"/>
  </p:sldMasterIdLst>
  <p:sldIdLst>
    <p:sldId xmlns:r="http://schemas.openxmlformats.org/officeDocument/2006/relationships" id="256" r:id="R046866b472294033"/>
    <p:sldId xmlns:r="http://schemas.openxmlformats.org/officeDocument/2006/relationships" id="257" r:id="R4e2b575d76b54e2d"/>
    <p:sldId xmlns:r="http://schemas.openxmlformats.org/officeDocument/2006/relationships" id="258" r:id="Rc5271443fc6e4d77"/>
    <p:sldId xmlns:r="http://schemas.openxmlformats.org/officeDocument/2006/relationships" id="259" r:id="R46c484049ab1451b"/>
    <p:sldId xmlns:r="http://schemas.openxmlformats.org/officeDocument/2006/relationships" id="260" r:id="R7f253a578a4241ba"/>
    <p:sldId xmlns:r="http://schemas.openxmlformats.org/officeDocument/2006/relationships" id="261" r:id="R47c24be4cc204538"/>
    <p:sldId xmlns:r="http://schemas.openxmlformats.org/officeDocument/2006/relationships" id="262" r:id="R591b8d6e1f3d4f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9c25bfe234a63" /><Relationship Type="http://schemas.openxmlformats.org/officeDocument/2006/relationships/slide" Target="/ppt/slides/slide1.xml" Id="R046866b472294033" /><Relationship Type="http://schemas.openxmlformats.org/officeDocument/2006/relationships/slide" Target="/ppt/slides/slide2.xml" Id="R4e2b575d76b54e2d" /><Relationship Type="http://schemas.openxmlformats.org/officeDocument/2006/relationships/slide" Target="/ppt/slides/slide3.xml" Id="Rc5271443fc6e4d77" /><Relationship Type="http://schemas.openxmlformats.org/officeDocument/2006/relationships/slide" Target="/ppt/slides/slide4.xml" Id="R46c484049ab1451b" /><Relationship Type="http://schemas.openxmlformats.org/officeDocument/2006/relationships/slide" Target="/ppt/slides/slide5.xml" Id="R7f253a578a4241ba" /><Relationship Type="http://schemas.openxmlformats.org/officeDocument/2006/relationships/slide" Target="/ppt/slides/slide6.xml" Id="R47c24be4cc204538" /><Relationship Type="http://schemas.openxmlformats.org/officeDocument/2006/relationships/slide" Target="/ppt/slides/slide7.xml" Id="R591b8d6e1f3d4f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b3bbc5f704b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26c8811ea4b4e" /><Relationship Type="http://schemas.openxmlformats.org/officeDocument/2006/relationships/theme" Target="/ppt/slideMasters/theme/theme1.xml" Id="Rdf124ab7cc37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26c8811ea4b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cc0aa2d894d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c64c811f849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ef2b5fbfe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74cd0dbb84a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aa1cb1dfc43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ac1eee83e4d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2a87c92b349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