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20dc5b08e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c552889e34050"/>
  </p:sldMasterIdLst>
  <p:sldIdLst>
    <p:sldId xmlns:r="http://schemas.openxmlformats.org/officeDocument/2006/relationships" id="256" r:id="Rd6f2cc98889d4d48"/>
    <p:sldId xmlns:r="http://schemas.openxmlformats.org/officeDocument/2006/relationships" id="257" r:id="Rc2b77d317373452e"/>
    <p:sldId xmlns:r="http://schemas.openxmlformats.org/officeDocument/2006/relationships" id="258" r:id="R79c640f97a9041da"/>
    <p:sldId xmlns:r="http://schemas.openxmlformats.org/officeDocument/2006/relationships" id="259" r:id="R086e1e5442f04ab4"/>
    <p:sldId xmlns:r="http://schemas.openxmlformats.org/officeDocument/2006/relationships" id="260" r:id="R1d74b3a190d94655"/>
    <p:sldId xmlns:r="http://schemas.openxmlformats.org/officeDocument/2006/relationships" id="261" r:id="Rb73d958bf45f40df"/>
    <p:sldId xmlns:r="http://schemas.openxmlformats.org/officeDocument/2006/relationships" id="262" r:id="R8db527352582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c552889e34050" /><Relationship Type="http://schemas.openxmlformats.org/officeDocument/2006/relationships/slide" Target="/ppt/slides/slide1.xml" Id="Rd6f2cc98889d4d48" /><Relationship Type="http://schemas.openxmlformats.org/officeDocument/2006/relationships/slide" Target="/ppt/slides/slide2.xml" Id="Rc2b77d317373452e" /><Relationship Type="http://schemas.openxmlformats.org/officeDocument/2006/relationships/slide" Target="/ppt/slides/slide3.xml" Id="R79c640f97a9041da" /><Relationship Type="http://schemas.openxmlformats.org/officeDocument/2006/relationships/slide" Target="/ppt/slides/slide4.xml" Id="R086e1e5442f04ab4" /><Relationship Type="http://schemas.openxmlformats.org/officeDocument/2006/relationships/slide" Target="/ppt/slides/slide5.xml" Id="R1d74b3a190d94655" /><Relationship Type="http://schemas.openxmlformats.org/officeDocument/2006/relationships/slide" Target="/ppt/slides/slide6.xml" Id="Rb73d958bf45f40df" /><Relationship Type="http://schemas.openxmlformats.org/officeDocument/2006/relationships/slide" Target="/ppt/slides/slide7.xml" Id="R8db527352582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90f4ec49b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fd4f67dd4768" /><Relationship Type="http://schemas.openxmlformats.org/officeDocument/2006/relationships/theme" Target="/ppt/slideMasters/theme/theme1.xml" Id="Rf56b4f8910c0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9fd4f67dd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5ee09253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91c56d021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c8c5d3f5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3138a6b1d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51bdba7c3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839dea437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c49fe1481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