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5e8ea8188045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ba2f50660d48fd"/>
  </p:sldMasterIdLst>
  <p:sldIdLst>
    <p:sldId xmlns:r="http://schemas.openxmlformats.org/officeDocument/2006/relationships" id="256" r:id="Rf100c54cb5f94396"/>
    <p:sldId xmlns:r="http://schemas.openxmlformats.org/officeDocument/2006/relationships" id="257" r:id="Rd8db82330eb74497"/>
    <p:sldId xmlns:r="http://schemas.openxmlformats.org/officeDocument/2006/relationships" id="258" r:id="R25a91b4097df47a2"/>
    <p:sldId xmlns:r="http://schemas.openxmlformats.org/officeDocument/2006/relationships" id="259" r:id="R30c2f85f4e734bc3"/>
    <p:sldId xmlns:r="http://schemas.openxmlformats.org/officeDocument/2006/relationships" id="260" r:id="Re6122204897f48f3"/>
    <p:sldId xmlns:r="http://schemas.openxmlformats.org/officeDocument/2006/relationships" id="261" r:id="R9e1bccd916e24916"/>
    <p:sldId xmlns:r="http://schemas.openxmlformats.org/officeDocument/2006/relationships" id="262" r:id="R378353097229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ba2f50660d48fd" /><Relationship Type="http://schemas.openxmlformats.org/officeDocument/2006/relationships/slide" Target="/ppt/slides/slide1.xml" Id="Rf100c54cb5f94396" /><Relationship Type="http://schemas.openxmlformats.org/officeDocument/2006/relationships/slide" Target="/ppt/slides/slide2.xml" Id="Rd8db82330eb74497" /><Relationship Type="http://schemas.openxmlformats.org/officeDocument/2006/relationships/slide" Target="/ppt/slides/slide3.xml" Id="R25a91b4097df47a2" /><Relationship Type="http://schemas.openxmlformats.org/officeDocument/2006/relationships/slide" Target="/ppt/slides/slide4.xml" Id="R30c2f85f4e734bc3" /><Relationship Type="http://schemas.openxmlformats.org/officeDocument/2006/relationships/slide" Target="/ppt/slides/slide5.xml" Id="Re6122204897f48f3" /><Relationship Type="http://schemas.openxmlformats.org/officeDocument/2006/relationships/slide" Target="/ppt/slides/slide6.xml" Id="R9e1bccd916e24916" /><Relationship Type="http://schemas.openxmlformats.org/officeDocument/2006/relationships/slide" Target="/ppt/slides/slide7.xml" Id="R378353097229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0dde19ae3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8efbf6d3f4cdc" /><Relationship Type="http://schemas.openxmlformats.org/officeDocument/2006/relationships/theme" Target="/ppt/slideMasters/theme/theme1.xml" Id="R1583ef961ab947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f8efbf6d3f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8d63b9d56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f6b50b70747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22bf1b5074d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7b4fe37cd48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0cb3ea78d49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296c65d2643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0a994ed2a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KRIHAR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KRIHAR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1 275 513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4 047 594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4 492 427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KRISTIAN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HILDE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SILJE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HARESTAD TOM STIAN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SHARE INVESTMENT AS  –  13,8 %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TSH AS  –  13,8 %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Perigon, Torvmyrveien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4070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989 201 166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KRIHAR AS</a:t>
            </a:r>
          </a:p>
        </p:txBody>
      </p:sp>
    </p:spTree>
  </p:cSld>
  <p:clrMapOvr>
    <a:masterClrMapping xmlns:a="http://schemas.openxmlformats.org/drawingml/2006/main"/>
  </p:clrMapOvr>
</p:sld>
</file>