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cecb9d260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6383d966f34167"/>
  </p:sldMasterIdLst>
  <p:sldIdLst>
    <p:sldId xmlns:r="http://schemas.openxmlformats.org/officeDocument/2006/relationships" id="256" r:id="R3aaa5d9df0a343d3"/>
    <p:sldId xmlns:r="http://schemas.openxmlformats.org/officeDocument/2006/relationships" id="257" r:id="Rfcd41c9313594cc0"/>
    <p:sldId xmlns:r="http://schemas.openxmlformats.org/officeDocument/2006/relationships" id="258" r:id="R35dc7015fde14137"/>
    <p:sldId xmlns:r="http://schemas.openxmlformats.org/officeDocument/2006/relationships" id="259" r:id="Rb0a4d04deaa34227"/>
    <p:sldId xmlns:r="http://schemas.openxmlformats.org/officeDocument/2006/relationships" id="260" r:id="R4104793f27c948c6"/>
    <p:sldId xmlns:r="http://schemas.openxmlformats.org/officeDocument/2006/relationships" id="261" r:id="Rdb125eb9e29e4906"/>
    <p:sldId xmlns:r="http://schemas.openxmlformats.org/officeDocument/2006/relationships" id="262" r:id="R70fba02b765443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383d966f34167" /><Relationship Type="http://schemas.openxmlformats.org/officeDocument/2006/relationships/slide" Target="/ppt/slides/slide1.xml" Id="R3aaa5d9df0a343d3" /><Relationship Type="http://schemas.openxmlformats.org/officeDocument/2006/relationships/slide" Target="/ppt/slides/slide2.xml" Id="Rfcd41c9313594cc0" /><Relationship Type="http://schemas.openxmlformats.org/officeDocument/2006/relationships/slide" Target="/ppt/slides/slide3.xml" Id="R35dc7015fde14137" /><Relationship Type="http://schemas.openxmlformats.org/officeDocument/2006/relationships/slide" Target="/ppt/slides/slide4.xml" Id="Rb0a4d04deaa34227" /><Relationship Type="http://schemas.openxmlformats.org/officeDocument/2006/relationships/slide" Target="/ppt/slides/slide5.xml" Id="R4104793f27c948c6" /><Relationship Type="http://schemas.openxmlformats.org/officeDocument/2006/relationships/slide" Target="/ppt/slides/slide6.xml" Id="Rdb125eb9e29e4906" /><Relationship Type="http://schemas.openxmlformats.org/officeDocument/2006/relationships/slide" Target="/ppt/slides/slide7.xml" Id="R70fba02b765443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09d3d4c3b49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bb28ad5bb431a" /><Relationship Type="http://schemas.openxmlformats.org/officeDocument/2006/relationships/theme" Target="/ppt/slideMasters/theme/theme1.xml" Id="R746c9d7808d942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8bb28ad5bb43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a849e4ee84a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40e6c18594c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83d5bc47243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35e15fd9543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12ae20415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8b2d67b2140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3f515bdf442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RODIUM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5 072 909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RODUM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Skjefteveien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asbjorn@rodum.no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