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d5b0b29ad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66c4e6d26440a"/>
  </p:sldMasterIdLst>
  <p:sldIdLst>
    <p:sldId xmlns:r="http://schemas.openxmlformats.org/officeDocument/2006/relationships" id="256" r:id="Rf457fe8490844627"/>
    <p:sldId xmlns:r="http://schemas.openxmlformats.org/officeDocument/2006/relationships" id="257" r:id="R31d2f70fca2c44fb"/>
    <p:sldId xmlns:r="http://schemas.openxmlformats.org/officeDocument/2006/relationships" id="258" r:id="Rb69de2d8dac94de3"/>
    <p:sldId xmlns:r="http://schemas.openxmlformats.org/officeDocument/2006/relationships" id="259" r:id="Ra34d223678ad4243"/>
    <p:sldId xmlns:r="http://schemas.openxmlformats.org/officeDocument/2006/relationships" id="260" r:id="R8a695dd4776d479d"/>
    <p:sldId xmlns:r="http://schemas.openxmlformats.org/officeDocument/2006/relationships" id="261" r:id="Re7fbdf2b4d7e43b0"/>
    <p:sldId xmlns:r="http://schemas.openxmlformats.org/officeDocument/2006/relationships" id="262" r:id="Reaa0736386a0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66c4e6d26440a" /><Relationship Type="http://schemas.openxmlformats.org/officeDocument/2006/relationships/slide" Target="/ppt/slides/slide1.xml" Id="Rf457fe8490844627" /><Relationship Type="http://schemas.openxmlformats.org/officeDocument/2006/relationships/slide" Target="/ppt/slides/slide2.xml" Id="R31d2f70fca2c44fb" /><Relationship Type="http://schemas.openxmlformats.org/officeDocument/2006/relationships/slide" Target="/ppt/slides/slide3.xml" Id="Rb69de2d8dac94de3" /><Relationship Type="http://schemas.openxmlformats.org/officeDocument/2006/relationships/slide" Target="/ppt/slides/slide4.xml" Id="Ra34d223678ad4243" /><Relationship Type="http://schemas.openxmlformats.org/officeDocument/2006/relationships/slide" Target="/ppt/slides/slide5.xml" Id="R8a695dd4776d479d" /><Relationship Type="http://schemas.openxmlformats.org/officeDocument/2006/relationships/slide" Target="/ppt/slides/slide6.xml" Id="Re7fbdf2b4d7e43b0" /><Relationship Type="http://schemas.openxmlformats.org/officeDocument/2006/relationships/slide" Target="/ppt/slides/slide7.xml" Id="Reaa0736386a0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f9b0a7991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022fcdf204529" /><Relationship Type="http://schemas.openxmlformats.org/officeDocument/2006/relationships/theme" Target="/ppt/slideMasters/theme/theme1.xml" Id="Ra6a03fcafaa4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d022fcdf20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9f2070465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2445c9fc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53d09c0a9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e146f4d724f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a80a3e10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25d05e36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d87f0f1644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