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49fb9e5ece46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0daede02da4685"/>
  </p:sldMasterIdLst>
  <p:sldIdLst>
    <p:sldId xmlns:r="http://schemas.openxmlformats.org/officeDocument/2006/relationships" id="256" r:id="R41f93897bcb84399"/>
    <p:sldId xmlns:r="http://schemas.openxmlformats.org/officeDocument/2006/relationships" id="257" r:id="R70e7179afdde449e"/>
    <p:sldId xmlns:r="http://schemas.openxmlformats.org/officeDocument/2006/relationships" id="258" r:id="R5fb009b0677e405d"/>
    <p:sldId xmlns:r="http://schemas.openxmlformats.org/officeDocument/2006/relationships" id="259" r:id="Rad5bb86fe9db4da3"/>
    <p:sldId xmlns:r="http://schemas.openxmlformats.org/officeDocument/2006/relationships" id="260" r:id="R16c931dc0a7a4985"/>
    <p:sldId xmlns:r="http://schemas.openxmlformats.org/officeDocument/2006/relationships" id="261" r:id="Rfd3a48d48f464cd8"/>
    <p:sldId xmlns:r="http://schemas.openxmlformats.org/officeDocument/2006/relationships" id="262" r:id="Re7e51b7e12204d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0daede02da4685" /><Relationship Type="http://schemas.openxmlformats.org/officeDocument/2006/relationships/slide" Target="/ppt/slides/slide1.xml" Id="R41f93897bcb84399" /><Relationship Type="http://schemas.openxmlformats.org/officeDocument/2006/relationships/slide" Target="/ppt/slides/slide2.xml" Id="R70e7179afdde449e" /><Relationship Type="http://schemas.openxmlformats.org/officeDocument/2006/relationships/slide" Target="/ppt/slides/slide3.xml" Id="R5fb009b0677e405d" /><Relationship Type="http://schemas.openxmlformats.org/officeDocument/2006/relationships/slide" Target="/ppt/slides/slide4.xml" Id="Rad5bb86fe9db4da3" /><Relationship Type="http://schemas.openxmlformats.org/officeDocument/2006/relationships/slide" Target="/ppt/slides/slide5.xml" Id="R16c931dc0a7a4985" /><Relationship Type="http://schemas.openxmlformats.org/officeDocument/2006/relationships/slide" Target="/ppt/slides/slide6.xml" Id="Rfd3a48d48f464cd8" /><Relationship Type="http://schemas.openxmlformats.org/officeDocument/2006/relationships/slide" Target="/ppt/slides/slide7.xml" Id="Re7e51b7e12204d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830ddf070941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3d3e3df7e4625" /><Relationship Type="http://schemas.openxmlformats.org/officeDocument/2006/relationships/theme" Target="/ppt/slideMasters/theme/theme1.xml" Id="Re2689fabe0b04c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a3d3e3df7e46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3b9ba7baf4b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fa77bfec643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0122485f343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4fffe34be49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08950d5334f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a01a0e2d34f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4e6671a6449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BJØNNA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996 699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2 958 880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2 969 482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BJØRN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Heiane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5412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