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a5f92353a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7b0a5fd654b60"/>
  </p:sldMasterIdLst>
  <p:sldIdLst>
    <p:sldId xmlns:r="http://schemas.openxmlformats.org/officeDocument/2006/relationships" id="256" r:id="Rbc23fa18a95247e3"/>
    <p:sldId xmlns:r="http://schemas.openxmlformats.org/officeDocument/2006/relationships" id="257" r:id="Rca284f1522e344f1"/>
    <p:sldId xmlns:r="http://schemas.openxmlformats.org/officeDocument/2006/relationships" id="258" r:id="R9834d9b13a7f4131"/>
    <p:sldId xmlns:r="http://schemas.openxmlformats.org/officeDocument/2006/relationships" id="259" r:id="Re5d2b18c7b8f4ff3"/>
    <p:sldId xmlns:r="http://schemas.openxmlformats.org/officeDocument/2006/relationships" id="260" r:id="R301b0dfeadf34a58"/>
    <p:sldId xmlns:r="http://schemas.openxmlformats.org/officeDocument/2006/relationships" id="261" r:id="Rdc691c10febf40c8"/>
    <p:sldId xmlns:r="http://schemas.openxmlformats.org/officeDocument/2006/relationships" id="262" r:id="R480802799472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7b0a5fd654b60" /><Relationship Type="http://schemas.openxmlformats.org/officeDocument/2006/relationships/slide" Target="/ppt/slides/slide1.xml" Id="Rbc23fa18a95247e3" /><Relationship Type="http://schemas.openxmlformats.org/officeDocument/2006/relationships/slide" Target="/ppt/slides/slide2.xml" Id="Rca284f1522e344f1" /><Relationship Type="http://schemas.openxmlformats.org/officeDocument/2006/relationships/slide" Target="/ppt/slides/slide3.xml" Id="R9834d9b13a7f4131" /><Relationship Type="http://schemas.openxmlformats.org/officeDocument/2006/relationships/slide" Target="/ppt/slides/slide4.xml" Id="Re5d2b18c7b8f4ff3" /><Relationship Type="http://schemas.openxmlformats.org/officeDocument/2006/relationships/slide" Target="/ppt/slides/slide5.xml" Id="R301b0dfeadf34a58" /><Relationship Type="http://schemas.openxmlformats.org/officeDocument/2006/relationships/slide" Target="/ppt/slides/slide6.xml" Id="Rdc691c10febf40c8" /><Relationship Type="http://schemas.openxmlformats.org/officeDocument/2006/relationships/slide" Target="/ppt/slides/slide7.xml" Id="R480802799472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5fe67c06e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d2613b8d746cb" /><Relationship Type="http://schemas.openxmlformats.org/officeDocument/2006/relationships/theme" Target="/ppt/slideMasters/theme/theme1.xml" Id="R9bffe49eb7db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d2613b8d746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ae51d76fe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ceefda82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a87a7a0ab49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3f3d9563c45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f592e0799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88f463c1c48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87af65ba3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