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6d440a928c4c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c24b7de1834a39"/>
  </p:sldMasterIdLst>
  <p:sldIdLst>
    <p:sldId xmlns:r="http://schemas.openxmlformats.org/officeDocument/2006/relationships" id="256" r:id="R193e9215e6e4409e"/>
    <p:sldId xmlns:r="http://schemas.openxmlformats.org/officeDocument/2006/relationships" id="257" r:id="Rf9eeb24b395c4266"/>
    <p:sldId xmlns:r="http://schemas.openxmlformats.org/officeDocument/2006/relationships" id="258" r:id="R4999e763eddd4a1e"/>
    <p:sldId xmlns:r="http://schemas.openxmlformats.org/officeDocument/2006/relationships" id="259" r:id="Raa7b0fec30ea499e"/>
    <p:sldId xmlns:r="http://schemas.openxmlformats.org/officeDocument/2006/relationships" id="260" r:id="Ree81f6566d3d46b2"/>
    <p:sldId xmlns:r="http://schemas.openxmlformats.org/officeDocument/2006/relationships" id="261" r:id="R6ed6a19f0e644c37"/>
    <p:sldId xmlns:r="http://schemas.openxmlformats.org/officeDocument/2006/relationships" id="262" r:id="Rd3e63270d9b14f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c24b7de1834a39" /><Relationship Type="http://schemas.openxmlformats.org/officeDocument/2006/relationships/slide" Target="/ppt/slides/slide1.xml" Id="R193e9215e6e4409e" /><Relationship Type="http://schemas.openxmlformats.org/officeDocument/2006/relationships/slide" Target="/ppt/slides/slide2.xml" Id="Rf9eeb24b395c4266" /><Relationship Type="http://schemas.openxmlformats.org/officeDocument/2006/relationships/slide" Target="/ppt/slides/slide3.xml" Id="R4999e763eddd4a1e" /><Relationship Type="http://schemas.openxmlformats.org/officeDocument/2006/relationships/slide" Target="/ppt/slides/slide4.xml" Id="Raa7b0fec30ea499e" /><Relationship Type="http://schemas.openxmlformats.org/officeDocument/2006/relationships/slide" Target="/ppt/slides/slide5.xml" Id="Ree81f6566d3d46b2" /><Relationship Type="http://schemas.openxmlformats.org/officeDocument/2006/relationships/slide" Target="/ppt/slides/slide6.xml" Id="R6ed6a19f0e644c37" /><Relationship Type="http://schemas.openxmlformats.org/officeDocument/2006/relationships/slide" Target="/ppt/slides/slide7.xml" Id="Rd3e63270d9b14f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d2ae9455b646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f6f81728e4914" /><Relationship Type="http://schemas.openxmlformats.org/officeDocument/2006/relationships/theme" Target="/ppt/slideMasters/theme/theme1.xml" Id="R5c720e4ecd534d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af6f81728e49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78e1fff3548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00791a41c40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7010827b441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3c3753e204c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dc3fdfd4444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d3e7890874e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ffb0ae7c240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RAVI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RAVI INVESTERING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−2 087 130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−15 671 526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95 282 507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103 548 229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FJELLSETH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Havnevegen 289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