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e3cbaa47648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6d04bc6234743"/>
  </p:sldMasterIdLst>
  <p:sldIdLst>
    <p:sldId xmlns:r="http://schemas.openxmlformats.org/officeDocument/2006/relationships" id="256" r:id="R290a5e681e994d02"/>
    <p:sldId xmlns:r="http://schemas.openxmlformats.org/officeDocument/2006/relationships" id="257" r:id="Rffca2707cb094363"/>
    <p:sldId xmlns:r="http://schemas.openxmlformats.org/officeDocument/2006/relationships" id="258" r:id="Rf49c823e9a734abd"/>
    <p:sldId xmlns:r="http://schemas.openxmlformats.org/officeDocument/2006/relationships" id="259" r:id="R8d8e6cb1e6724f42"/>
    <p:sldId xmlns:r="http://schemas.openxmlformats.org/officeDocument/2006/relationships" id="260" r:id="Rbdffe0226cf742a2"/>
    <p:sldId xmlns:r="http://schemas.openxmlformats.org/officeDocument/2006/relationships" id="261" r:id="Rc19ee9a5634e408d"/>
    <p:sldId xmlns:r="http://schemas.openxmlformats.org/officeDocument/2006/relationships" id="262" r:id="R4c444db833af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6d04bc6234743" /><Relationship Type="http://schemas.openxmlformats.org/officeDocument/2006/relationships/slide" Target="/ppt/slides/slide1.xml" Id="R290a5e681e994d02" /><Relationship Type="http://schemas.openxmlformats.org/officeDocument/2006/relationships/slide" Target="/ppt/slides/slide2.xml" Id="Rffca2707cb094363" /><Relationship Type="http://schemas.openxmlformats.org/officeDocument/2006/relationships/slide" Target="/ppt/slides/slide3.xml" Id="Rf49c823e9a734abd" /><Relationship Type="http://schemas.openxmlformats.org/officeDocument/2006/relationships/slide" Target="/ppt/slides/slide4.xml" Id="R8d8e6cb1e6724f42" /><Relationship Type="http://schemas.openxmlformats.org/officeDocument/2006/relationships/slide" Target="/ppt/slides/slide5.xml" Id="Rbdffe0226cf742a2" /><Relationship Type="http://schemas.openxmlformats.org/officeDocument/2006/relationships/slide" Target="/ppt/slides/slide6.xml" Id="Rc19ee9a5634e408d" /><Relationship Type="http://schemas.openxmlformats.org/officeDocument/2006/relationships/slide" Target="/ppt/slides/slide7.xml" Id="R4c444db833af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6091983f643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738b92b7f4889" /><Relationship Type="http://schemas.openxmlformats.org/officeDocument/2006/relationships/theme" Target="/ppt/slideMasters/theme/theme1.xml" Id="Rcd19d9f9a570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c738b92b7f48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3100d292f42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03974d728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d175a3b52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bcdaa99ef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3bf29766a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c7240b6684c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0ec75ca19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