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ec00bf150541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ecf68ae3744010"/>
  </p:sldMasterIdLst>
  <p:sldIdLst>
    <p:sldId xmlns:r="http://schemas.openxmlformats.org/officeDocument/2006/relationships" id="256" r:id="R64a432b4b10f436b"/>
    <p:sldId xmlns:r="http://schemas.openxmlformats.org/officeDocument/2006/relationships" id="257" r:id="R90463ba9921344ff"/>
    <p:sldId xmlns:r="http://schemas.openxmlformats.org/officeDocument/2006/relationships" id="258" r:id="R2c7d9f749938429b"/>
    <p:sldId xmlns:r="http://schemas.openxmlformats.org/officeDocument/2006/relationships" id="259" r:id="Rc0c918bdc9e94225"/>
    <p:sldId xmlns:r="http://schemas.openxmlformats.org/officeDocument/2006/relationships" id="260" r:id="R9cdaf3ac0f2e4abc"/>
    <p:sldId xmlns:r="http://schemas.openxmlformats.org/officeDocument/2006/relationships" id="261" r:id="Ra432ff892de54daa"/>
    <p:sldId xmlns:r="http://schemas.openxmlformats.org/officeDocument/2006/relationships" id="262" r:id="R9abcf952a9d149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ecf68ae3744010" /><Relationship Type="http://schemas.openxmlformats.org/officeDocument/2006/relationships/slide" Target="/ppt/slides/slide1.xml" Id="R64a432b4b10f436b" /><Relationship Type="http://schemas.openxmlformats.org/officeDocument/2006/relationships/slide" Target="/ppt/slides/slide2.xml" Id="R90463ba9921344ff" /><Relationship Type="http://schemas.openxmlformats.org/officeDocument/2006/relationships/slide" Target="/ppt/slides/slide3.xml" Id="R2c7d9f749938429b" /><Relationship Type="http://schemas.openxmlformats.org/officeDocument/2006/relationships/slide" Target="/ppt/slides/slide4.xml" Id="Rc0c918bdc9e94225" /><Relationship Type="http://schemas.openxmlformats.org/officeDocument/2006/relationships/slide" Target="/ppt/slides/slide5.xml" Id="R9cdaf3ac0f2e4abc" /><Relationship Type="http://schemas.openxmlformats.org/officeDocument/2006/relationships/slide" Target="/ppt/slides/slide6.xml" Id="Ra432ff892de54daa" /><Relationship Type="http://schemas.openxmlformats.org/officeDocument/2006/relationships/slide" Target="/ppt/slides/slide7.xml" Id="R9abcf952a9d149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467484749b48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3fe66c3224068" /><Relationship Type="http://schemas.openxmlformats.org/officeDocument/2006/relationships/theme" Target="/ppt/slideMasters/theme/theme1.xml" Id="Rbb276d93c8d048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c3fe66c32240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7c6a3fe6d45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0eee82f5245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85678366c4e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dc42da1114f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67768431248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1018c8f1240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a375bfaa846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MH HOLDING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MH HOLDING &amp; EIENDOM AS ble etablert [år] og holder til i Varhaug.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11 108 756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11 168 830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Damebyen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4360 Varhaug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