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a656c03a6ab4e1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be4699aa2f4463d"/>
  </p:sldMasterIdLst>
  <p:sldIdLst>
    <p:sldId xmlns:r="http://schemas.openxmlformats.org/officeDocument/2006/relationships" id="256" r:id="R6347fb9fbd3c4e94"/>
    <p:sldId xmlns:r="http://schemas.openxmlformats.org/officeDocument/2006/relationships" id="257" r:id="R58c002c0dc404942"/>
    <p:sldId xmlns:r="http://schemas.openxmlformats.org/officeDocument/2006/relationships" id="258" r:id="R308440bd253849ec"/>
    <p:sldId xmlns:r="http://schemas.openxmlformats.org/officeDocument/2006/relationships" id="259" r:id="Rabd55ec7b88a4096"/>
    <p:sldId xmlns:r="http://schemas.openxmlformats.org/officeDocument/2006/relationships" id="260" r:id="R6e22416de45f433f"/>
    <p:sldId xmlns:r="http://schemas.openxmlformats.org/officeDocument/2006/relationships" id="261" r:id="R4fa20ef040d14993"/>
    <p:sldId xmlns:r="http://schemas.openxmlformats.org/officeDocument/2006/relationships" id="262" r:id="R1e3bc6e1a207472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be4699aa2f4463d" /><Relationship Type="http://schemas.openxmlformats.org/officeDocument/2006/relationships/slide" Target="/ppt/slides/slide1.xml" Id="R6347fb9fbd3c4e94" /><Relationship Type="http://schemas.openxmlformats.org/officeDocument/2006/relationships/slide" Target="/ppt/slides/slide2.xml" Id="R58c002c0dc404942" /><Relationship Type="http://schemas.openxmlformats.org/officeDocument/2006/relationships/slide" Target="/ppt/slides/slide3.xml" Id="R308440bd253849ec" /><Relationship Type="http://schemas.openxmlformats.org/officeDocument/2006/relationships/slide" Target="/ppt/slides/slide4.xml" Id="Rabd55ec7b88a4096" /><Relationship Type="http://schemas.openxmlformats.org/officeDocument/2006/relationships/slide" Target="/ppt/slides/slide5.xml" Id="R6e22416de45f433f" /><Relationship Type="http://schemas.openxmlformats.org/officeDocument/2006/relationships/slide" Target="/ppt/slides/slide6.xml" Id="R4fa20ef040d14993" /><Relationship Type="http://schemas.openxmlformats.org/officeDocument/2006/relationships/slide" Target="/ppt/slides/slide7.xml" Id="R1e3bc6e1a207472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8b5502f3e5b408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547ba0b636543df" /><Relationship Type="http://schemas.openxmlformats.org/officeDocument/2006/relationships/theme" Target="/ppt/slideMasters/theme/theme1.xml" Id="R6158af39aa6848a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547ba0b636543d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ef255711f60417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4429a54f2274da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4749b73e67245c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408ad5e61b44d4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9eeadb8c3484fd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b748e418dc9479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166b80a7283473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JAN NETLAND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JAN NETLAND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JAN NETLAND HOLDING AS ble etablert [år] og holder til i Kvinesdal.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JAN NETLAND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JAN NETLAND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JAN NETLAND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366 000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214 863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141 937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4 029 405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4 815 621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JAN NETLAND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JAN NETLAND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JAN NETLAND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Eljestraumvegen 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4480 Kvinesdal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989 184 245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JAN NETLAND HOLDING AS</a:t>
            </a:r>
          </a:p>
        </p:txBody>
      </p:sp>
    </p:spTree>
  </p:cSld>
  <p:clrMapOvr>
    <a:masterClrMapping xmlns:a="http://schemas.openxmlformats.org/drawingml/2006/main"/>
  </p:clrMapOvr>
</p:sld>
</file>