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edced585a4b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7a304ec888405c"/>
  </p:sldMasterIdLst>
  <p:sldIdLst>
    <p:sldId xmlns:r="http://schemas.openxmlformats.org/officeDocument/2006/relationships" id="256" r:id="Re41a0447b6054426"/>
    <p:sldId xmlns:r="http://schemas.openxmlformats.org/officeDocument/2006/relationships" id="257" r:id="R3de26f6cb6bc4632"/>
    <p:sldId xmlns:r="http://schemas.openxmlformats.org/officeDocument/2006/relationships" id="258" r:id="Rf42b78b799124630"/>
    <p:sldId xmlns:r="http://schemas.openxmlformats.org/officeDocument/2006/relationships" id="259" r:id="R5be06af2bdd84d5c"/>
    <p:sldId xmlns:r="http://schemas.openxmlformats.org/officeDocument/2006/relationships" id="260" r:id="R553d94d84d864b09"/>
    <p:sldId xmlns:r="http://schemas.openxmlformats.org/officeDocument/2006/relationships" id="261" r:id="Rea7f4b9a0c6344ac"/>
    <p:sldId xmlns:r="http://schemas.openxmlformats.org/officeDocument/2006/relationships" id="262" r:id="R78485437c349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a304ec888405c" /><Relationship Type="http://schemas.openxmlformats.org/officeDocument/2006/relationships/slide" Target="/ppt/slides/slide1.xml" Id="Re41a0447b6054426" /><Relationship Type="http://schemas.openxmlformats.org/officeDocument/2006/relationships/slide" Target="/ppt/slides/slide2.xml" Id="R3de26f6cb6bc4632" /><Relationship Type="http://schemas.openxmlformats.org/officeDocument/2006/relationships/slide" Target="/ppt/slides/slide3.xml" Id="Rf42b78b799124630" /><Relationship Type="http://schemas.openxmlformats.org/officeDocument/2006/relationships/slide" Target="/ppt/slides/slide4.xml" Id="R5be06af2bdd84d5c" /><Relationship Type="http://schemas.openxmlformats.org/officeDocument/2006/relationships/slide" Target="/ppt/slides/slide5.xml" Id="R553d94d84d864b09" /><Relationship Type="http://schemas.openxmlformats.org/officeDocument/2006/relationships/slide" Target="/ppt/slides/slide6.xml" Id="Rea7f4b9a0c6344ac" /><Relationship Type="http://schemas.openxmlformats.org/officeDocument/2006/relationships/slide" Target="/ppt/slides/slide7.xml" Id="R78485437c349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467bf0c5845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e35841fda4029" /><Relationship Type="http://schemas.openxmlformats.org/officeDocument/2006/relationships/theme" Target="/ppt/slideMasters/theme/theme1.xml" Id="R17487ccc355d44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0e35841fda40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38c3c5a924e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aaec2033b45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5a2c7f68643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fba8abee64b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4d6b61e864f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bdae8f04e44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c0fcc8c3d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