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a62a8d9e0344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78ff8a59744989"/>
  </p:sldMasterIdLst>
  <p:sldIdLst>
    <p:sldId xmlns:r="http://schemas.openxmlformats.org/officeDocument/2006/relationships" id="256" r:id="R838d747476a74105"/>
    <p:sldId xmlns:r="http://schemas.openxmlformats.org/officeDocument/2006/relationships" id="257" r:id="Rc4f8abc803744f37"/>
    <p:sldId xmlns:r="http://schemas.openxmlformats.org/officeDocument/2006/relationships" id="258" r:id="Rb2c828941ed34a8f"/>
    <p:sldId xmlns:r="http://schemas.openxmlformats.org/officeDocument/2006/relationships" id="259" r:id="R09277d6612bb42ca"/>
    <p:sldId xmlns:r="http://schemas.openxmlformats.org/officeDocument/2006/relationships" id="260" r:id="R56f65102af3640ef"/>
    <p:sldId xmlns:r="http://schemas.openxmlformats.org/officeDocument/2006/relationships" id="261" r:id="Ra723068a4842488a"/>
    <p:sldId xmlns:r="http://schemas.openxmlformats.org/officeDocument/2006/relationships" id="262" r:id="Re8279829dd7b40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8ff8a59744989" /><Relationship Type="http://schemas.openxmlformats.org/officeDocument/2006/relationships/slide" Target="/ppt/slides/slide1.xml" Id="R838d747476a74105" /><Relationship Type="http://schemas.openxmlformats.org/officeDocument/2006/relationships/slide" Target="/ppt/slides/slide2.xml" Id="Rc4f8abc803744f37" /><Relationship Type="http://schemas.openxmlformats.org/officeDocument/2006/relationships/slide" Target="/ppt/slides/slide3.xml" Id="Rb2c828941ed34a8f" /><Relationship Type="http://schemas.openxmlformats.org/officeDocument/2006/relationships/slide" Target="/ppt/slides/slide4.xml" Id="R09277d6612bb42ca" /><Relationship Type="http://schemas.openxmlformats.org/officeDocument/2006/relationships/slide" Target="/ppt/slides/slide5.xml" Id="R56f65102af3640ef" /><Relationship Type="http://schemas.openxmlformats.org/officeDocument/2006/relationships/slide" Target="/ppt/slides/slide6.xml" Id="Ra723068a4842488a" /><Relationship Type="http://schemas.openxmlformats.org/officeDocument/2006/relationships/slide" Target="/ppt/slides/slide7.xml" Id="Re8279829dd7b40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631a1e99145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5699e82244563" /><Relationship Type="http://schemas.openxmlformats.org/officeDocument/2006/relationships/theme" Target="/ppt/slideMasters/theme/theme1.xml" Id="R4929b52f066f48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25699e822445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efd2b39504e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e801e479947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5a27add5c49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74f8ce7394a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31504533543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0d7a0bb7b4c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98dfc16d241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