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d159b7347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4c79f77f364850"/>
  </p:sldMasterIdLst>
  <p:sldIdLst>
    <p:sldId xmlns:r="http://schemas.openxmlformats.org/officeDocument/2006/relationships" id="256" r:id="R848167e221ec4e8c"/>
    <p:sldId xmlns:r="http://schemas.openxmlformats.org/officeDocument/2006/relationships" id="257" r:id="R4187a287953a4346"/>
    <p:sldId xmlns:r="http://schemas.openxmlformats.org/officeDocument/2006/relationships" id="258" r:id="Rd33b32e9ceaa4253"/>
    <p:sldId xmlns:r="http://schemas.openxmlformats.org/officeDocument/2006/relationships" id="259" r:id="Ra603848882d7425d"/>
    <p:sldId xmlns:r="http://schemas.openxmlformats.org/officeDocument/2006/relationships" id="260" r:id="R3efd933775f8401a"/>
    <p:sldId xmlns:r="http://schemas.openxmlformats.org/officeDocument/2006/relationships" id="261" r:id="R55922dd1e458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c79f77f364850" /><Relationship Type="http://schemas.openxmlformats.org/officeDocument/2006/relationships/slide" Target="/ppt/slides/slide1.xml" Id="R848167e221ec4e8c" /><Relationship Type="http://schemas.openxmlformats.org/officeDocument/2006/relationships/slide" Target="/ppt/slides/slide2.xml" Id="R4187a287953a4346" /><Relationship Type="http://schemas.openxmlformats.org/officeDocument/2006/relationships/slide" Target="/ppt/slides/slide3.xml" Id="Rd33b32e9ceaa4253" /><Relationship Type="http://schemas.openxmlformats.org/officeDocument/2006/relationships/slide" Target="/ppt/slides/slide4.xml" Id="Ra603848882d7425d" /><Relationship Type="http://schemas.openxmlformats.org/officeDocument/2006/relationships/slide" Target="/ppt/slides/slide5.xml" Id="R3efd933775f8401a" /><Relationship Type="http://schemas.openxmlformats.org/officeDocument/2006/relationships/slide" Target="/ppt/slides/slide6.xml" Id="R55922dd1e458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eb36f5a1ed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f37a8333b4522" /><Relationship Type="http://schemas.openxmlformats.org/officeDocument/2006/relationships/theme" Target="/ppt/slideMasters/theme/theme1.xml" Id="R63549c35972b4d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f37a8333b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874cad69d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1dcd28565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dd7b2115c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f2c6003c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d13741a1c45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fb8bd882d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