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dafa4a4d01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d89461ef44449"/>
  </p:sldMasterIdLst>
  <p:sldIdLst>
    <p:sldId xmlns:r="http://schemas.openxmlformats.org/officeDocument/2006/relationships" id="256" r:id="R9a02099f8fda43c0"/>
    <p:sldId xmlns:r="http://schemas.openxmlformats.org/officeDocument/2006/relationships" id="257" r:id="Rc9b0e73b461b4ead"/>
    <p:sldId xmlns:r="http://schemas.openxmlformats.org/officeDocument/2006/relationships" id="258" r:id="Rf40d1bda7dc84b74"/>
    <p:sldId xmlns:r="http://schemas.openxmlformats.org/officeDocument/2006/relationships" id="259" r:id="Rd63d833dde20456b"/>
    <p:sldId xmlns:r="http://schemas.openxmlformats.org/officeDocument/2006/relationships" id="260" r:id="R2c3973c9b69944dd"/>
    <p:sldId xmlns:r="http://schemas.openxmlformats.org/officeDocument/2006/relationships" id="261" r:id="R81794293f4374f42"/>
    <p:sldId xmlns:r="http://schemas.openxmlformats.org/officeDocument/2006/relationships" id="262" r:id="R0b91589f872b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d89461ef44449" /><Relationship Type="http://schemas.openxmlformats.org/officeDocument/2006/relationships/slide" Target="/ppt/slides/slide1.xml" Id="R9a02099f8fda43c0" /><Relationship Type="http://schemas.openxmlformats.org/officeDocument/2006/relationships/slide" Target="/ppt/slides/slide2.xml" Id="Rc9b0e73b461b4ead" /><Relationship Type="http://schemas.openxmlformats.org/officeDocument/2006/relationships/slide" Target="/ppt/slides/slide3.xml" Id="Rf40d1bda7dc84b74" /><Relationship Type="http://schemas.openxmlformats.org/officeDocument/2006/relationships/slide" Target="/ppt/slides/slide4.xml" Id="Rd63d833dde20456b" /><Relationship Type="http://schemas.openxmlformats.org/officeDocument/2006/relationships/slide" Target="/ppt/slides/slide5.xml" Id="R2c3973c9b69944dd" /><Relationship Type="http://schemas.openxmlformats.org/officeDocument/2006/relationships/slide" Target="/ppt/slides/slide6.xml" Id="R81794293f4374f42" /><Relationship Type="http://schemas.openxmlformats.org/officeDocument/2006/relationships/slide" Target="/ppt/slides/slide7.xml" Id="R0b91589f872b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bf398a5f0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7d94d5a56476c" /><Relationship Type="http://schemas.openxmlformats.org/officeDocument/2006/relationships/theme" Target="/ppt/slideMasters/theme/theme1.xml" Id="R32b75e010715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7d94d5a56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16b66b585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e7606024e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dcd72493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8b39347ba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925ef4204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4ecbe4ac544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21889695e4b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