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76bac89d173449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ac80811b0ba465d"/>
  </p:sldMasterIdLst>
  <p:sldIdLst>
    <p:sldId xmlns:r="http://schemas.openxmlformats.org/officeDocument/2006/relationships" id="256" r:id="R5eea20910b4d4681"/>
    <p:sldId xmlns:r="http://schemas.openxmlformats.org/officeDocument/2006/relationships" id="257" r:id="Raf9f085860ab49b4"/>
    <p:sldId xmlns:r="http://schemas.openxmlformats.org/officeDocument/2006/relationships" id="258" r:id="Rc7ec748428184ce8"/>
    <p:sldId xmlns:r="http://schemas.openxmlformats.org/officeDocument/2006/relationships" id="259" r:id="R873c4aa0d7ac43c0"/>
    <p:sldId xmlns:r="http://schemas.openxmlformats.org/officeDocument/2006/relationships" id="260" r:id="R8deaef21f3654d34"/>
    <p:sldId xmlns:r="http://schemas.openxmlformats.org/officeDocument/2006/relationships" id="261" r:id="Rdd8776c715264f5a"/>
    <p:sldId xmlns:r="http://schemas.openxmlformats.org/officeDocument/2006/relationships" id="262" r:id="R2be0f6feddd5490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ac80811b0ba465d" /><Relationship Type="http://schemas.openxmlformats.org/officeDocument/2006/relationships/slide" Target="/ppt/slides/slide1.xml" Id="R5eea20910b4d4681" /><Relationship Type="http://schemas.openxmlformats.org/officeDocument/2006/relationships/slide" Target="/ppt/slides/slide2.xml" Id="Raf9f085860ab49b4" /><Relationship Type="http://schemas.openxmlformats.org/officeDocument/2006/relationships/slide" Target="/ppt/slides/slide3.xml" Id="Rc7ec748428184ce8" /><Relationship Type="http://schemas.openxmlformats.org/officeDocument/2006/relationships/slide" Target="/ppt/slides/slide4.xml" Id="R873c4aa0d7ac43c0" /><Relationship Type="http://schemas.openxmlformats.org/officeDocument/2006/relationships/slide" Target="/ppt/slides/slide5.xml" Id="R8deaef21f3654d34" /><Relationship Type="http://schemas.openxmlformats.org/officeDocument/2006/relationships/slide" Target="/ppt/slides/slide6.xml" Id="Rdd8776c715264f5a" /><Relationship Type="http://schemas.openxmlformats.org/officeDocument/2006/relationships/slide" Target="/ppt/slides/slide7.xml" Id="R2be0f6feddd5490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385f538284848f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9b3525c49449fc" /><Relationship Type="http://schemas.openxmlformats.org/officeDocument/2006/relationships/theme" Target="/ppt/slideMasters/theme/theme1.xml" Id="R6271f97d90ec414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c9b3525c49449f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f7990e2c0f492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9574d97c4c438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63ab3858dc419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691ea93e9e45f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7da73ee82947b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529b97dee64e3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3b747fa26144a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INGUN MOE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INGUN MOE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INGUN MOE INVEST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INGUN MOE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INGUN MOE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INGUN MOE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−25 130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1 594 184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3 771 538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4 278 686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INGUN MOE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MOE INGUN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INGUN MOE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Nedre Ferstadsveg 32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7071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989 176 749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INGUN MOE INVEST AS</a:t>
            </a:r>
          </a:p>
        </p:txBody>
      </p:sp>
    </p:spTree>
  </p:cSld>
  <p:clrMapOvr>
    <a:masterClrMapping xmlns:a="http://schemas.openxmlformats.org/drawingml/2006/main"/>
  </p:clrMapOvr>
</p:sld>
</file>