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717e69a51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a5800eb9e84208"/>
  </p:sldMasterIdLst>
  <p:sldIdLst>
    <p:sldId xmlns:r="http://schemas.openxmlformats.org/officeDocument/2006/relationships" id="256" r:id="Rcf26461f25cc489a"/>
    <p:sldId xmlns:r="http://schemas.openxmlformats.org/officeDocument/2006/relationships" id="257" r:id="R2399d6c3672a4d2d"/>
    <p:sldId xmlns:r="http://schemas.openxmlformats.org/officeDocument/2006/relationships" id="258" r:id="Ref3c18c5e35d45eb"/>
    <p:sldId xmlns:r="http://schemas.openxmlformats.org/officeDocument/2006/relationships" id="259" r:id="R1b0582344c3e49b6"/>
    <p:sldId xmlns:r="http://schemas.openxmlformats.org/officeDocument/2006/relationships" id="260" r:id="Rc3f32480c3244cda"/>
    <p:sldId xmlns:r="http://schemas.openxmlformats.org/officeDocument/2006/relationships" id="261" r:id="R4ec7f365ab5c4501"/>
    <p:sldId xmlns:r="http://schemas.openxmlformats.org/officeDocument/2006/relationships" id="262" r:id="R0eb3f0cffb70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5800eb9e84208" /><Relationship Type="http://schemas.openxmlformats.org/officeDocument/2006/relationships/slide" Target="/ppt/slides/slide1.xml" Id="Rcf26461f25cc489a" /><Relationship Type="http://schemas.openxmlformats.org/officeDocument/2006/relationships/slide" Target="/ppt/slides/slide2.xml" Id="R2399d6c3672a4d2d" /><Relationship Type="http://schemas.openxmlformats.org/officeDocument/2006/relationships/slide" Target="/ppt/slides/slide3.xml" Id="Ref3c18c5e35d45eb" /><Relationship Type="http://schemas.openxmlformats.org/officeDocument/2006/relationships/slide" Target="/ppt/slides/slide4.xml" Id="R1b0582344c3e49b6" /><Relationship Type="http://schemas.openxmlformats.org/officeDocument/2006/relationships/slide" Target="/ppt/slides/slide5.xml" Id="Rc3f32480c3244cda" /><Relationship Type="http://schemas.openxmlformats.org/officeDocument/2006/relationships/slide" Target="/ppt/slides/slide6.xml" Id="R4ec7f365ab5c4501" /><Relationship Type="http://schemas.openxmlformats.org/officeDocument/2006/relationships/slide" Target="/ppt/slides/slide7.xml" Id="R0eb3f0cffb70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787f09030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cacc1c0564bc9" /><Relationship Type="http://schemas.openxmlformats.org/officeDocument/2006/relationships/theme" Target="/ppt/slideMasters/theme/theme1.xml" Id="R8e370b65261f4b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cacc1c056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a84956b0442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9328b3baa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92d43d5a846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9540e6c7448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29f5ceeaa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0463a8b67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dedb093bf4f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DTK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DTK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657 449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468 368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18 006 240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18 131 175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TINUS KVAMSDAL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Mørchs veg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DTK AS</a:t>
            </a:r>
          </a:p>
        </p:txBody>
      </p:sp>
    </p:spTree>
  </p:cSld>
  <p:clrMapOvr>
    <a:masterClrMapping xmlns:a="http://schemas.openxmlformats.org/drawingml/2006/main"/>
  </p:clrMapOvr>
</p:sld>
</file>