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83d9c12b9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6b1b7c2ff402e"/>
  </p:sldMasterIdLst>
  <p:sldIdLst>
    <p:sldId xmlns:r="http://schemas.openxmlformats.org/officeDocument/2006/relationships" id="256" r:id="Rf2827569364942d9"/>
    <p:sldId xmlns:r="http://schemas.openxmlformats.org/officeDocument/2006/relationships" id="257" r:id="R578f2a3bf0474d45"/>
    <p:sldId xmlns:r="http://schemas.openxmlformats.org/officeDocument/2006/relationships" id="258" r:id="Rf58e919ade654e98"/>
    <p:sldId xmlns:r="http://schemas.openxmlformats.org/officeDocument/2006/relationships" id="259" r:id="R82c01a02c6fd44e7"/>
    <p:sldId xmlns:r="http://schemas.openxmlformats.org/officeDocument/2006/relationships" id="260" r:id="R581069176b4c4aeb"/>
    <p:sldId xmlns:r="http://schemas.openxmlformats.org/officeDocument/2006/relationships" id="261" r:id="R2b769be48a29486e"/>
    <p:sldId xmlns:r="http://schemas.openxmlformats.org/officeDocument/2006/relationships" id="262" r:id="R66ed86535dd2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6b1b7c2ff402e" /><Relationship Type="http://schemas.openxmlformats.org/officeDocument/2006/relationships/slide" Target="/ppt/slides/slide1.xml" Id="Rf2827569364942d9" /><Relationship Type="http://schemas.openxmlformats.org/officeDocument/2006/relationships/slide" Target="/ppt/slides/slide2.xml" Id="R578f2a3bf0474d45" /><Relationship Type="http://schemas.openxmlformats.org/officeDocument/2006/relationships/slide" Target="/ppt/slides/slide3.xml" Id="Rf58e919ade654e98" /><Relationship Type="http://schemas.openxmlformats.org/officeDocument/2006/relationships/slide" Target="/ppt/slides/slide4.xml" Id="R82c01a02c6fd44e7" /><Relationship Type="http://schemas.openxmlformats.org/officeDocument/2006/relationships/slide" Target="/ppt/slides/slide5.xml" Id="R581069176b4c4aeb" /><Relationship Type="http://schemas.openxmlformats.org/officeDocument/2006/relationships/slide" Target="/ppt/slides/slide6.xml" Id="R2b769be48a29486e" /><Relationship Type="http://schemas.openxmlformats.org/officeDocument/2006/relationships/slide" Target="/ppt/slides/slide7.xml" Id="R66ed86535dd2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fa967875f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bcec3f77947a7" /><Relationship Type="http://schemas.openxmlformats.org/officeDocument/2006/relationships/theme" Target="/ppt/slideMasters/theme/theme1.xml" Id="R5e01d12e301c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2bcec3f779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a8a225729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9aef5e927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f84ba0d8e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9396d4ee7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0fb6cbb1443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3161dbd34d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a0ab16b5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