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7f570c706c46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9a2fee12f1452a"/>
  </p:sldMasterIdLst>
  <p:sldIdLst>
    <p:sldId xmlns:r="http://schemas.openxmlformats.org/officeDocument/2006/relationships" id="256" r:id="Re90ee7d3c1f44a12"/>
    <p:sldId xmlns:r="http://schemas.openxmlformats.org/officeDocument/2006/relationships" id="257" r:id="R8b75e3b8303e437c"/>
    <p:sldId xmlns:r="http://schemas.openxmlformats.org/officeDocument/2006/relationships" id="258" r:id="Rb86538e5ddea4fa3"/>
    <p:sldId xmlns:r="http://schemas.openxmlformats.org/officeDocument/2006/relationships" id="259" r:id="R43d956e6bb334031"/>
    <p:sldId xmlns:r="http://schemas.openxmlformats.org/officeDocument/2006/relationships" id="260" r:id="R9e88bfa7bfa14a11"/>
    <p:sldId xmlns:r="http://schemas.openxmlformats.org/officeDocument/2006/relationships" id="261" r:id="R688616e9459e4438"/>
    <p:sldId xmlns:r="http://schemas.openxmlformats.org/officeDocument/2006/relationships" id="262" r:id="R306210db306b40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9a2fee12f1452a" /><Relationship Type="http://schemas.openxmlformats.org/officeDocument/2006/relationships/slide" Target="/ppt/slides/slide1.xml" Id="Re90ee7d3c1f44a12" /><Relationship Type="http://schemas.openxmlformats.org/officeDocument/2006/relationships/slide" Target="/ppt/slides/slide2.xml" Id="R8b75e3b8303e437c" /><Relationship Type="http://schemas.openxmlformats.org/officeDocument/2006/relationships/slide" Target="/ppt/slides/slide3.xml" Id="Rb86538e5ddea4fa3" /><Relationship Type="http://schemas.openxmlformats.org/officeDocument/2006/relationships/slide" Target="/ppt/slides/slide4.xml" Id="R43d956e6bb334031" /><Relationship Type="http://schemas.openxmlformats.org/officeDocument/2006/relationships/slide" Target="/ppt/slides/slide5.xml" Id="R9e88bfa7bfa14a11" /><Relationship Type="http://schemas.openxmlformats.org/officeDocument/2006/relationships/slide" Target="/ppt/slides/slide6.xml" Id="R688616e9459e4438" /><Relationship Type="http://schemas.openxmlformats.org/officeDocument/2006/relationships/slide" Target="/ppt/slides/slide7.xml" Id="R306210db306b40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89f7fa4dc347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ca129d5a1e4195" /><Relationship Type="http://schemas.openxmlformats.org/officeDocument/2006/relationships/theme" Target="/ppt/slideMasters/theme/theme1.xml" Id="R8e83dd0d1e9a48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ca129d5a1e41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1cc9d7cc842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f593cf90d04a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d878acf0c240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996bcbfd94b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ca555770743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d02ef3b0a42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e3ebc26cd4e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FASHION WEEK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FASHION WEEK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FASHION WEEK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FASHION WEEK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FASHION WEEK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FASHION WEEK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−45 317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FASHION WEEK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VASBOTTEN PÅL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FASHION WEEK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Huitfeldts gate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989 160 621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FASHION WEEK AS</a:t>
            </a:r>
          </a:p>
        </p:txBody>
      </p:sp>
    </p:spTree>
  </p:cSld>
  <p:clrMapOvr>
    <a:masterClrMapping xmlns:a="http://schemas.openxmlformats.org/drawingml/2006/main"/>
  </p:clrMapOvr>
</p:sld>
</file>