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0a12d07a02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a76e46f2b94537"/>
  </p:sldMasterIdLst>
  <p:sldIdLst>
    <p:sldId xmlns:r="http://schemas.openxmlformats.org/officeDocument/2006/relationships" id="256" r:id="R41e4145d4d2649b2"/>
    <p:sldId xmlns:r="http://schemas.openxmlformats.org/officeDocument/2006/relationships" id="257" r:id="R3aec81244cc040fd"/>
    <p:sldId xmlns:r="http://schemas.openxmlformats.org/officeDocument/2006/relationships" id="258" r:id="R7aef05cbe1a34902"/>
    <p:sldId xmlns:r="http://schemas.openxmlformats.org/officeDocument/2006/relationships" id="259" r:id="R980a854c49f644ec"/>
    <p:sldId xmlns:r="http://schemas.openxmlformats.org/officeDocument/2006/relationships" id="260" r:id="R6deeacc8c6084a4d"/>
    <p:sldId xmlns:r="http://schemas.openxmlformats.org/officeDocument/2006/relationships" id="261" r:id="Raa4db5f1536444bd"/>
    <p:sldId xmlns:r="http://schemas.openxmlformats.org/officeDocument/2006/relationships" id="262" r:id="Rf0fe7588e0d5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76e46f2b94537" /><Relationship Type="http://schemas.openxmlformats.org/officeDocument/2006/relationships/slide" Target="/ppt/slides/slide1.xml" Id="R41e4145d4d2649b2" /><Relationship Type="http://schemas.openxmlformats.org/officeDocument/2006/relationships/slide" Target="/ppt/slides/slide2.xml" Id="R3aec81244cc040fd" /><Relationship Type="http://schemas.openxmlformats.org/officeDocument/2006/relationships/slide" Target="/ppt/slides/slide3.xml" Id="R7aef05cbe1a34902" /><Relationship Type="http://schemas.openxmlformats.org/officeDocument/2006/relationships/slide" Target="/ppt/slides/slide4.xml" Id="R980a854c49f644ec" /><Relationship Type="http://schemas.openxmlformats.org/officeDocument/2006/relationships/slide" Target="/ppt/slides/slide5.xml" Id="R6deeacc8c6084a4d" /><Relationship Type="http://schemas.openxmlformats.org/officeDocument/2006/relationships/slide" Target="/ppt/slides/slide6.xml" Id="Raa4db5f1536444bd" /><Relationship Type="http://schemas.openxmlformats.org/officeDocument/2006/relationships/slide" Target="/ppt/slides/slide7.xml" Id="Rf0fe7588e0d5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a7d560e77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eec6fd206428c" /><Relationship Type="http://schemas.openxmlformats.org/officeDocument/2006/relationships/theme" Target="/ppt/slideMasters/theme/theme1.xml" Id="R560b6123b98d40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aeec6fd206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1cf626111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32e4c6421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724031e841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38f9b417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0e6047d1545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bf3c8f3fe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7c30ba40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9 122 566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HUNDSTAD SKJALG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Alstadtoppen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8072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HUNDSTAD HOLDING AS</a:t>
            </a:r>
          </a:p>
        </p:txBody>
      </p:sp>
    </p:spTree>
  </p:cSld>
  <p:clrMapOvr>
    <a:masterClrMapping xmlns:a="http://schemas.openxmlformats.org/drawingml/2006/main"/>
  </p:clrMapOvr>
</p:sld>
</file>