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1ab934891345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d2f1dd0dd74de9"/>
  </p:sldMasterIdLst>
  <p:sldIdLst>
    <p:sldId xmlns:r="http://schemas.openxmlformats.org/officeDocument/2006/relationships" id="256" r:id="Rbe4116f083a84cf8"/>
    <p:sldId xmlns:r="http://schemas.openxmlformats.org/officeDocument/2006/relationships" id="257" r:id="R9b057d26f68e4002"/>
    <p:sldId xmlns:r="http://schemas.openxmlformats.org/officeDocument/2006/relationships" id="258" r:id="R17ad126c5e5b4ebd"/>
    <p:sldId xmlns:r="http://schemas.openxmlformats.org/officeDocument/2006/relationships" id="259" r:id="R88277c8403b44cb4"/>
    <p:sldId xmlns:r="http://schemas.openxmlformats.org/officeDocument/2006/relationships" id="260" r:id="Re66c1aca34534da7"/>
    <p:sldId xmlns:r="http://schemas.openxmlformats.org/officeDocument/2006/relationships" id="261" r:id="R9f3c4e6916a74a6f"/>
    <p:sldId xmlns:r="http://schemas.openxmlformats.org/officeDocument/2006/relationships" id="262" r:id="Rfc2a5e28442048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d2f1dd0dd74de9" /><Relationship Type="http://schemas.openxmlformats.org/officeDocument/2006/relationships/slide" Target="/ppt/slides/slide1.xml" Id="Rbe4116f083a84cf8" /><Relationship Type="http://schemas.openxmlformats.org/officeDocument/2006/relationships/slide" Target="/ppt/slides/slide2.xml" Id="R9b057d26f68e4002" /><Relationship Type="http://schemas.openxmlformats.org/officeDocument/2006/relationships/slide" Target="/ppt/slides/slide3.xml" Id="R17ad126c5e5b4ebd" /><Relationship Type="http://schemas.openxmlformats.org/officeDocument/2006/relationships/slide" Target="/ppt/slides/slide4.xml" Id="R88277c8403b44cb4" /><Relationship Type="http://schemas.openxmlformats.org/officeDocument/2006/relationships/slide" Target="/ppt/slides/slide5.xml" Id="Re66c1aca34534da7" /><Relationship Type="http://schemas.openxmlformats.org/officeDocument/2006/relationships/slide" Target="/ppt/slides/slide6.xml" Id="R9f3c4e6916a74a6f" /><Relationship Type="http://schemas.openxmlformats.org/officeDocument/2006/relationships/slide" Target="/ppt/slides/slide7.xml" Id="Rfc2a5e28442048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e58e8d0d4141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58fc0bf854d4d" /><Relationship Type="http://schemas.openxmlformats.org/officeDocument/2006/relationships/theme" Target="/ppt/slideMasters/theme/theme1.xml" Id="R2627da2c77494f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d58fc0bf854d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0a503d2eb45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8171d87eb40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ad134d23c4c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08a5eeecd4a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731627d674e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7b35f47d643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0c8c5961f43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ELPE AS ble etablert [år] og holder til i Singsås.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1 727 416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11 252 761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12 531 727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 ASTRID ROKSETH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LILLERØNNING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TURID FISSUM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Turid Fissum, Kotsøy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