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23a995be145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988201ffb44a0"/>
  </p:sldMasterIdLst>
  <p:sldIdLst>
    <p:sldId xmlns:r="http://schemas.openxmlformats.org/officeDocument/2006/relationships" id="256" r:id="R66a56a4e3a3c46e5"/>
    <p:sldId xmlns:r="http://schemas.openxmlformats.org/officeDocument/2006/relationships" id="257" r:id="Rf54c974c1e00428b"/>
    <p:sldId xmlns:r="http://schemas.openxmlformats.org/officeDocument/2006/relationships" id="258" r:id="R0ae03fc57e71435c"/>
    <p:sldId xmlns:r="http://schemas.openxmlformats.org/officeDocument/2006/relationships" id="259" r:id="R670658713feb4e7c"/>
    <p:sldId xmlns:r="http://schemas.openxmlformats.org/officeDocument/2006/relationships" id="260" r:id="Rb1c57273285742f5"/>
    <p:sldId xmlns:r="http://schemas.openxmlformats.org/officeDocument/2006/relationships" id="261" r:id="R977f34858c1b41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988201ffb44a0" /><Relationship Type="http://schemas.openxmlformats.org/officeDocument/2006/relationships/slide" Target="/ppt/slides/slide1.xml" Id="R66a56a4e3a3c46e5" /><Relationship Type="http://schemas.openxmlformats.org/officeDocument/2006/relationships/slide" Target="/ppt/slides/slide2.xml" Id="Rf54c974c1e00428b" /><Relationship Type="http://schemas.openxmlformats.org/officeDocument/2006/relationships/slide" Target="/ppt/slides/slide3.xml" Id="R0ae03fc57e71435c" /><Relationship Type="http://schemas.openxmlformats.org/officeDocument/2006/relationships/slide" Target="/ppt/slides/slide4.xml" Id="R670658713feb4e7c" /><Relationship Type="http://schemas.openxmlformats.org/officeDocument/2006/relationships/slide" Target="/ppt/slides/slide5.xml" Id="Rb1c57273285742f5" /><Relationship Type="http://schemas.openxmlformats.org/officeDocument/2006/relationships/slide" Target="/ppt/slides/slide6.xml" Id="R977f34858c1b41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7b388213a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e17b88dc4f35" /><Relationship Type="http://schemas.openxmlformats.org/officeDocument/2006/relationships/theme" Target="/ppt/slideMasters/theme/theme1.xml" Id="Rcca491179586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0e17b88dc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e432f74fa4a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57d59e06648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796210d47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fae084c07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9afa59a6d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cf05bd217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