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a3f23ada0442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058bf808444276"/>
  </p:sldMasterIdLst>
  <p:sldIdLst>
    <p:sldId xmlns:r="http://schemas.openxmlformats.org/officeDocument/2006/relationships" id="256" r:id="R5995e01a8c214171"/>
    <p:sldId xmlns:r="http://schemas.openxmlformats.org/officeDocument/2006/relationships" id="257" r:id="Rcbd451fe10b6428a"/>
    <p:sldId xmlns:r="http://schemas.openxmlformats.org/officeDocument/2006/relationships" id="258" r:id="Rc623b7dcd77f4c4e"/>
    <p:sldId xmlns:r="http://schemas.openxmlformats.org/officeDocument/2006/relationships" id="259" r:id="R3a30c52ee611472e"/>
    <p:sldId xmlns:r="http://schemas.openxmlformats.org/officeDocument/2006/relationships" id="260" r:id="R14c7bcc33aa24c5f"/>
    <p:sldId xmlns:r="http://schemas.openxmlformats.org/officeDocument/2006/relationships" id="261" r:id="Ra2379463a841482f"/>
    <p:sldId xmlns:r="http://schemas.openxmlformats.org/officeDocument/2006/relationships" id="262" r:id="R9d9c09038d4541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058bf808444276" /><Relationship Type="http://schemas.openxmlformats.org/officeDocument/2006/relationships/slide" Target="/ppt/slides/slide1.xml" Id="R5995e01a8c214171" /><Relationship Type="http://schemas.openxmlformats.org/officeDocument/2006/relationships/slide" Target="/ppt/slides/slide2.xml" Id="Rcbd451fe10b6428a" /><Relationship Type="http://schemas.openxmlformats.org/officeDocument/2006/relationships/slide" Target="/ppt/slides/slide3.xml" Id="Rc623b7dcd77f4c4e" /><Relationship Type="http://schemas.openxmlformats.org/officeDocument/2006/relationships/slide" Target="/ppt/slides/slide4.xml" Id="R3a30c52ee611472e" /><Relationship Type="http://schemas.openxmlformats.org/officeDocument/2006/relationships/slide" Target="/ppt/slides/slide5.xml" Id="R14c7bcc33aa24c5f" /><Relationship Type="http://schemas.openxmlformats.org/officeDocument/2006/relationships/slide" Target="/ppt/slides/slide6.xml" Id="Ra2379463a841482f" /><Relationship Type="http://schemas.openxmlformats.org/officeDocument/2006/relationships/slide" Target="/ppt/slides/slide7.xml" Id="R9d9c09038d4541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4961c5859e48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28708260f43eb" /><Relationship Type="http://schemas.openxmlformats.org/officeDocument/2006/relationships/theme" Target="/ppt/slideMasters/theme/theme1.xml" Id="Rcdf15cb1e9d948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428708260f43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7432fbc184e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ee3ba1a6c46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d68351cee4e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239d239ce43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532a0041844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96890553343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23e0090d84d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ELRIK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ELRIK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−111 657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3 078 801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87 889 051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91 597 840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GUNNAR  –  68,8 %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 CAPITAL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CAPITAL HOLDING AS  –  15,6 %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Fiolvegen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7606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