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eb90beb5014f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8a632decf142be"/>
  </p:sldMasterIdLst>
  <p:sldIdLst>
    <p:sldId xmlns:r="http://schemas.openxmlformats.org/officeDocument/2006/relationships" id="256" r:id="R5d136530827442f4"/>
    <p:sldId xmlns:r="http://schemas.openxmlformats.org/officeDocument/2006/relationships" id="257" r:id="R397e0955729b40a2"/>
    <p:sldId xmlns:r="http://schemas.openxmlformats.org/officeDocument/2006/relationships" id="258" r:id="R74e8c26061b946f9"/>
    <p:sldId xmlns:r="http://schemas.openxmlformats.org/officeDocument/2006/relationships" id="259" r:id="R526d31c358bb448e"/>
    <p:sldId xmlns:r="http://schemas.openxmlformats.org/officeDocument/2006/relationships" id="260" r:id="R51494d14ce1a4f59"/>
    <p:sldId xmlns:r="http://schemas.openxmlformats.org/officeDocument/2006/relationships" id="261" r:id="Reaaa2b46f4e24a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8a632decf142be" /><Relationship Type="http://schemas.openxmlformats.org/officeDocument/2006/relationships/slide" Target="/ppt/slides/slide1.xml" Id="R5d136530827442f4" /><Relationship Type="http://schemas.openxmlformats.org/officeDocument/2006/relationships/slide" Target="/ppt/slides/slide2.xml" Id="R397e0955729b40a2" /><Relationship Type="http://schemas.openxmlformats.org/officeDocument/2006/relationships/slide" Target="/ppt/slides/slide3.xml" Id="R74e8c26061b946f9" /><Relationship Type="http://schemas.openxmlformats.org/officeDocument/2006/relationships/slide" Target="/ppt/slides/slide4.xml" Id="R526d31c358bb448e" /><Relationship Type="http://schemas.openxmlformats.org/officeDocument/2006/relationships/slide" Target="/ppt/slides/slide5.xml" Id="R51494d14ce1a4f59" /><Relationship Type="http://schemas.openxmlformats.org/officeDocument/2006/relationships/slide" Target="/ppt/slides/slide6.xml" Id="Reaaa2b46f4e24a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b40ad77dfd42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86b1edd244a09" /><Relationship Type="http://schemas.openxmlformats.org/officeDocument/2006/relationships/theme" Target="/ppt/slideMasters/theme/theme1.xml" Id="Raa2c34d8ef7244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886b1edd244a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c4278a4244d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aaf7e502b4e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6a21db3d84e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ad2a3b2fc4e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91b02c1834c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68f6e3c6242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ITLOGI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ITLOGI LTD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414 243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529 990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