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8ad4cf4d7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67e33e9a940d8"/>
  </p:sldMasterIdLst>
  <p:sldIdLst>
    <p:sldId xmlns:r="http://schemas.openxmlformats.org/officeDocument/2006/relationships" id="256" r:id="R1314984ff54541b5"/>
    <p:sldId xmlns:r="http://schemas.openxmlformats.org/officeDocument/2006/relationships" id="257" r:id="Rcc460c7b2f6a41c3"/>
    <p:sldId xmlns:r="http://schemas.openxmlformats.org/officeDocument/2006/relationships" id="258" r:id="R544d5e4fe5c4421f"/>
    <p:sldId xmlns:r="http://schemas.openxmlformats.org/officeDocument/2006/relationships" id="259" r:id="Rcc509b87c92e44d2"/>
    <p:sldId xmlns:r="http://schemas.openxmlformats.org/officeDocument/2006/relationships" id="260" r:id="R462ae909e33e445a"/>
    <p:sldId xmlns:r="http://schemas.openxmlformats.org/officeDocument/2006/relationships" id="261" r:id="R74086e5fe5ea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67e33e9a940d8" /><Relationship Type="http://schemas.openxmlformats.org/officeDocument/2006/relationships/slide" Target="/ppt/slides/slide1.xml" Id="R1314984ff54541b5" /><Relationship Type="http://schemas.openxmlformats.org/officeDocument/2006/relationships/slide" Target="/ppt/slides/slide2.xml" Id="Rcc460c7b2f6a41c3" /><Relationship Type="http://schemas.openxmlformats.org/officeDocument/2006/relationships/slide" Target="/ppt/slides/slide3.xml" Id="R544d5e4fe5c4421f" /><Relationship Type="http://schemas.openxmlformats.org/officeDocument/2006/relationships/slide" Target="/ppt/slides/slide4.xml" Id="Rcc509b87c92e44d2" /><Relationship Type="http://schemas.openxmlformats.org/officeDocument/2006/relationships/slide" Target="/ppt/slides/slide5.xml" Id="R462ae909e33e445a" /><Relationship Type="http://schemas.openxmlformats.org/officeDocument/2006/relationships/slide" Target="/ppt/slides/slide6.xml" Id="R74086e5fe5ea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e1ca10acb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ac6b1199d4680" /><Relationship Type="http://schemas.openxmlformats.org/officeDocument/2006/relationships/theme" Target="/ppt/slideMasters/theme/theme1.xml" Id="R77c3457500fe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ac6b1199d46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566880ead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27b851bc6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fc089626c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32a6d76424a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c286d33f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ba47f56564b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