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c40523b69e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2a4ab4783457e"/>
  </p:sldMasterIdLst>
  <p:sldIdLst>
    <p:sldId xmlns:r="http://schemas.openxmlformats.org/officeDocument/2006/relationships" id="256" r:id="R736eba4f34774e9b"/>
    <p:sldId xmlns:r="http://schemas.openxmlformats.org/officeDocument/2006/relationships" id="257" r:id="R1f50560f00e841a0"/>
    <p:sldId xmlns:r="http://schemas.openxmlformats.org/officeDocument/2006/relationships" id="258" r:id="R2294101ff05c4e70"/>
    <p:sldId xmlns:r="http://schemas.openxmlformats.org/officeDocument/2006/relationships" id="259" r:id="Rf77432d267034715"/>
    <p:sldId xmlns:r="http://schemas.openxmlformats.org/officeDocument/2006/relationships" id="260" r:id="R66bb496a667a4eb5"/>
    <p:sldId xmlns:r="http://schemas.openxmlformats.org/officeDocument/2006/relationships" id="261" r:id="R4bf786cf8ec843e3"/>
    <p:sldId xmlns:r="http://schemas.openxmlformats.org/officeDocument/2006/relationships" id="262" r:id="Re2c187334750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2a4ab4783457e" /><Relationship Type="http://schemas.openxmlformats.org/officeDocument/2006/relationships/slide" Target="/ppt/slides/slide1.xml" Id="R736eba4f34774e9b" /><Relationship Type="http://schemas.openxmlformats.org/officeDocument/2006/relationships/slide" Target="/ppt/slides/slide2.xml" Id="R1f50560f00e841a0" /><Relationship Type="http://schemas.openxmlformats.org/officeDocument/2006/relationships/slide" Target="/ppt/slides/slide3.xml" Id="R2294101ff05c4e70" /><Relationship Type="http://schemas.openxmlformats.org/officeDocument/2006/relationships/slide" Target="/ppt/slides/slide4.xml" Id="Rf77432d267034715" /><Relationship Type="http://schemas.openxmlformats.org/officeDocument/2006/relationships/slide" Target="/ppt/slides/slide5.xml" Id="R66bb496a667a4eb5" /><Relationship Type="http://schemas.openxmlformats.org/officeDocument/2006/relationships/slide" Target="/ppt/slides/slide6.xml" Id="R4bf786cf8ec843e3" /><Relationship Type="http://schemas.openxmlformats.org/officeDocument/2006/relationships/slide" Target="/ppt/slides/slide7.xml" Id="Re2c187334750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34a37ec90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452ef404f4fd7" /><Relationship Type="http://schemas.openxmlformats.org/officeDocument/2006/relationships/theme" Target="/ppt/slideMasters/theme/theme1.xml" Id="Ra929fab77acf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452ef404f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d6adbd38a46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c7d9fae6d40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5e6407e53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ac501687f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6831693dd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c375c5b4e43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d6f8be33c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