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75021c92b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9a0b2c932d410e"/>
  </p:sldMasterIdLst>
  <p:sldIdLst>
    <p:sldId xmlns:r="http://schemas.openxmlformats.org/officeDocument/2006/relationships" id="256" r:id="R4659986d31ba4ceb"/>
    <p:sldId xmlns:r="http://schemas.openxmlformats.org/officeDocument/2006/relationships" id="257" r:id="R2c1d9426cc1b426b"/>
    <p:sldId xmlns:r="http://schemas.openxmlformats.org/officeDocument/2006/relationships" id="258" r:id="R4de23b6f8d174e49"/>
    <p:sldId xmlns:r="http://schemas.openxmlformats.org/officeDocument/2006/relationships" id="259" r:id="Rcc9e25067aba45a5"/>
    <p:sldId xmlns:r="http://schemas.openxmlformats.org/officeDocument/2006/relationships" id="260" r:id="Ra0f62b563a084b54"/>
    <p:sldId xmlns:r="http://schemas.openxmlformats.org/officeDocument/2006/relationships" id="261" r:id="R2414c62522e9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a0b2c932d410e" /><Relationship Type="http://schemas.openxmlformats.org/officeDocument/2006/relationships/slide" Target="/ppt/slides/slide1.xml" Id="R4659986d31ba4ceb" /><Relationship Type="http://schemas.openxmlformats.org/officeDocument/2006/relationships/slide" Target="/ppt/slides/slide2.xml" Id="R2c1d9426cc1b426b" /><Relationship Type="http://schemas.openxmlformats.org/officeDocument/2006/relationships/slide" Target="/ppt/slides/slide3.xml" Id="R4de23b6f8d174e49" /><Relationship Type="http://schemas.openxmlformats.org/officeDocument/2006/relationships/slide" Target="/ppt/slides/slide4.xml" Id="Rcc9e25067aba45a5" /><Relationship Type="http://schemas.openxmlformats.org/officeDocument/2006/relationships/slide" Target="/ppt/slides/slide5.xml" Id="Ra0f62b563a084b54" /><Relationship Type="http://schemas.openxmlformats.org/officeDocument/2006/relationships/slide" Target="/ppt/slides/slide6.xml" Id="R2414c62522e9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c59bc461f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5792556f040a0" /><Relationship Type="http://schemas.openxmlformats.org/officeDocument/2006/relationships/theme" Target="/ppt/slideMasters/theme/theme1.xml" Id="R42015c959bcf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5792556f0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d4b650173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8a47d8823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3a5da5799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5703c3f57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6aacd978646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b3c081428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