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9fbe67734d4c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ae6a9cc16a4e5d"/>
  </p:sldMasterIdLst>
  <p:sldIdLst>
    <p:sldId xmlns:r="http://schemas.openxmlformats.org/officeDocument/2006/relationships" id="256" r:id="R7554932d64284ae9"/>
    <p:sldId xmlns:r="http://schemas.openxmlformats.org/officeDocument/2006/relationships" id="257" r:id="Rdd30f9a1ab4a4aa8"/>
    <p:sldId xmlns:r="http://schemas.openxmlformats.org/officeDocument/2006/relationships" id="258" r:id="R50127abca17d49c3"/>
    <p:sldId xmlns:r="http://schemas.openxmlformats.org/officeDocument/2006/relationships" id="259" r:id="Rd43310f3687d4e02"/>
    <p:sldId xmlns:r="http://schemas.openxmlformats.org/officeDocument/2006/relationships" id="260" r:id="Rfc72e080e62f4166"/>
    <p:sldId xmlns:r="http://schemas.openxmlformats.org/officeDocument/2006/relationships" id="261" r:id="Rdc1e06ed779043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ae6a9cc16a4e5d" /><Relationship Type="http://schemas.openxmlformats.org/officeDocument/2006/relationships/slide" Target="/ppt/slides/slide1.xml" Id="R7554932d64284ae9" /><Relationship Type="http://schemas.openxmlformats.org/officeDocument/2006/relationships/slide" Target="/ppt/slides/slide2.xml" Id="Rdd30f9a1ab4a4aa8" /><Relationship Type="http://schemas.openxmlformats.org/officeDocument/2006/relationships/slide" Target="/ppt/slides/slide3.xml" Id="R50127abca17d49c3" /><Relationship Type="http://schemas.openxmlformats.org/officeDocument/2006/relationships/slide" Target="/ppt/slides/slide4.xml" Id="Rd43310f3687d4e02" /><Relationship Type="http://schemas.openxmlformats.org/officeDocument/2006/relationships/slide" Target="/ppt/slides/slide5.xml" Id="Rfc72e080e62f4166" /><Relationship Type="http://schemas.openxmlformats.org/officeDocument/2006/relationships/slide" Target="/ppt/slides/slide6.xml" Id="Rdc1e06ed779043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f46106e60e4e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dc551ef9542be" /><Relationship Type="http://schemas.openxmlformats.org/officeDocument/2006/relationships/theme" Target="/ppt/slideMasters/theme/theme1.xml" Id="Rb313e87b68e546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1dc551ef9542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09dbfe8b84f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c46e45b3145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958ac1ce547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f8fb5d64f47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461f6357745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9662eaa3344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989 112 708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ESER AS</a:t>
            </a:r>
          </a:p>
        </p:txBody>
      </p:sp>
    </p:spTree>
  </p:cSld>
  <p:clrMapOvr>
    <a:masterClrMapping xmlns:a="http://schemas.openxmlformats.org/drawingml/2006/main"/>
  </p:clrMapOvr>
</p:sld>
</file>