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cc3352f72843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cb20a221ca4965"/>
  </p:sldMasterIdLst>
  <p:sldIdLst>
    <p:sldId xmlns:r="http://schemas.openxmlformats.org/officeDocument/2006/relationships" id="256" r:id="R3e9c463da8174404"/>
    <p:sldId xmlns:r="http://schemas.openxmlformats.org/officeDocument/2006/relationships" id="257" r:id="R2fbdc3f08cef4e4b"/>
    <p:sldId xmlns:r="http://schemas.openxmlformats.org/officeDocument/2006/relationships" id="258" r:id="R11e3df558b694de4"/>
    <p:sldId xmlns:r="http://schemas.openxmlformats.org/officeDocument/2006/relationships" id="259" r:id="Re51df96a59cc499e"/>
    <p:sldId xmlns:r="http://schemas.openxmlformats.org/officeDocument/2006/relationships" id="260" r:id="Rb9f162bc09544f23"/>
    <p:sldId xmlns:r="http://schemas.openxmlformats.org/officeDocument/2006/relationships" id="261" r:id="R5d75a358b2544cd3"/>
    <p:sldId xmlns:r="http://schemas.openxmlformats.org/officeDocument/2006/relationships" id="262" r:id="R14b686b6d75d43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b20a221ca4965" /><Relationship Type="http://schemas.openxmlformats.org/officeDocument/2006/relationships/slide" Target="/ppt/slides/slide1.xml" Id="R3e9c463da8174404" /><Relationship Type="http://schemas.openxmlformats.org/officeDocument/2006/relationships/slide" Target="/ppt/slides/slide2.xml" Id="R2fbdc3f08cef4e4b" /><Relationship Type="http://schemas.openxmlformats.org/officeDocument/2006/relationships/slide" Target="/ppt/slides/slide3.xml" Id="R11e3df558b694de4" /><Relationship Type="http://schemas.openxmlformats.org/officeDocument/2006/relationships/slide" Target="/ppt/slides/slide4.xml" Id="Re51df96a59cc499e" /><Relationship Type="http://schemas.openxmlformats.org/officeDocument/2006/relationships/slide" Target="/ppt/slides/slide5.xml" Id="Rb9f162bc09544f23" /><Relationship Type="http://schemas.openxmlformats.org/officeDocument/2006/relationships/slide" Target="/ppt/slides/slide6.xml" Id="R5d75a358b2544cd3" /><Relationship Type="http://schemas.openxmlformats.org/officeDocument/2006/relationships/slide" Target="/ppt/slides/slide7.xml" Id="R14b686b6d75d43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0365ccaa1c4a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9224b9fc84e7f" /><Relationship Type="http://schemas.openxmlformats.org/officeDocument/2006/relationships/theme" Target="/ppt/slideMasters/theme/theme1.xml" Id="Re2098906a66940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29224b9fc84e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7653f57d147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d09131f0848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62ed0803f45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0cc65b7ce45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5411fd265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4cc3f2cf247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9292a57534c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OKV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VEDØY ODD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Nøkkveien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4314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OKV AS</a:t>
            </a:r>
          </a:p>
        </p:txBody>
      </p:sp>
    </p:spTree>
  </p:cSld>
  <p:clrMapOvr>
    <a:masterClrMapping xmlns:a="http://schemas.openxmlformats.org/drawingml/2006/main"/>
  </p:clrMapOvr>
</p:sld>
</file>