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8b3900463e48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dc9720258d4b2d"/>
  </p:sldMasterIdLst>
  <p:sldIdLst>
    <p:sldId xmlns:r="http://schemas.openxmlformats.org/officeDocument/2006/relationships" id="256" r:id="R48978c0469884392"/>
    <p:sldId xmlns:r="http://schemas.openxmlformats.org/officeDocument/2006/relationships" id="257" r:id="R5fae9ef2739e4d44"/>
    <p:sldId xmlns:r="http://schemas.openxmlformats.org/officeDocument/2006/relationships" id="258" r:id="R8e90edbed141476d"/>
    <p:sldId xmlns:r="http://schemas.openxmlformats.org/officeDocument/2006/relationships" id="259" r:id="R3ad8331f51aa4863"/>
    <p:sldId xmlns:r="http://schemas.openxmlformats.org/officeDocument/2006/relationships" id="260" r:id="R291b76a57f1b49d3"/>
    <p:sldId xmlns:r="http://schemas.openxmlformats.org/officeDocument/2006/relationships" id="261" r:id="R12748abf259248ca"/>
    <p:sldId xmlns:r="http://schemas.openxmlformats.org/officeDocument/2006/relationships" id="262" r:id="Rc8ff4ba2af1845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c9720258d4b2d" /><Relationship Type="http://schemas.openxmlformats.org/officeDocument/2006/relationships/slide" Target="/ppt/slides/slide1.xml" Id="R48978c0469884392" /><Relationship Type="http://schemas.openxmlformats.org/officeDocument/2006/relationships/slide" Target="/ppt/slides/slide2.xml" Id="R5fae9ef2739e4d44" /><Relationship Type="http://schemas.openxmlformats.org/officeDocument/2006/relationships/slide" Target="/ppt/slides/slide3.xml" Id="R8e90edbed141476d" /><Relationship Type="http://schemas.openxmlformats.org/officeDocument/2006/relationships/slide" Target="/ppt/slides/slide4.xml" Id="R3ad8331f51aa4863" /><Relationship Type="http://schemas.openxmlformats.org/officeDocument/2006/relationships/slide" Target="/ppt/slides/slide5.xml" Id="R291b76a57f1b49d3" /><Relationship Type="http://schemas.openxmlformats.org/officeDocument/2006/relationships/slide" Target="/ppt/slides/slide6.xml" Id="R12748abf259248ca" /><Relationship Type="http://schemas.openxmlformats.org/officeDocument/2006/relationships/slide" Target="/ppt/slides/slide7.xml" Id="Rc8ff4ba2af1845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6ea4374f8a4a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af448ce5d041ce" /><Relationship Type="http://schemas.openxmlformats.org/officeDocument/2006/relationships/theme" Target="/ppt/slideMasters/theme/theme1.xml" Id="Rf4c4d4ba2ab34b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af448ce5d041c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ef6899453845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3e072a35d49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2bbcb2ba442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b7aaf98eb0455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4247f1cca47f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bfbd92fceb4ba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741818f774e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KÅSHAGEN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EIENDOM AS ble etablert [år] og holder til i Moelv.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−30 411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−30 398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6 217 092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7 451 151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KÅSHAGEN JON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Fløtlivegen 424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2390 Moelv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989 106 945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KÅSHAGEN EIENDOM AS</a:t>
            </a:r>
          </a:p>
        </p:txBody>
      </p:sp>
    </p:spTree>
  </p:cSld>
  <p:clrMapOvr>
    <a:masterClrMapping xmlns:a="http://schemas.openxmlformats.org/drawingml/2006/main"/>
  </p:clrMapOvr>
</p:sld>
</file>