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9410dde11e48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f4c2d201c34d2b"/>
  </p:sldMasterIdLst>
  <p:sldIdLst>
    <p:sldId xmlns:r="http://schemas.openxmlformats.org/officeDocument/2006/relationships" id="256" r:id="R8a66abfa3dac48f8"/>
    <p:sldId xmlns:r="http://schemas.openxmlformats.org/officeDocument/2006/relationships" id="257" r:id="R12c104ad836b4469"/>
    <p:sldId xmlns:r="http://schemas.openxmlformats.org/officeDocument/2006/relationships" id="258" r:id="R32d83537d829431b"/>
    <p:sldId xmlns:r="http://schemas.openxmlformats.org/officeDocument/2006/relationships" id="259" r:id="Rc47954106aea49b1"/>
    <p:sldId xmlns:r="http://schemas.openxmlformats.org/officeDocument/2006/relationships" id="260" r:id="R15cc846e850f4b3c"/>
    <p:sldId xmlns:r="http://schemas.openxmlformats.org/officeDocument/2006/relationships" id="261" r:id="R346fbe4cb2f74de1"/>
    <p:sldId xmlns:r="http://schemas.openxmlformats.org/officeDocument/2006/relationships" id="262" r:id="R7833ac3c205c43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f4c2d201c34d2b" /><Relationship Type="http://schemas.openxmlformats.org/officeDocument/2006/relationships/slide" Target="/ppt/slides/slide1.xml" Id="R8a66abfa3dac48f8" /><Relationship Type="http://schemas.openxmlformats.org/officeDocument/2006/relationships/slide" Target="/ppt/slides/slide2.xml" Id="R12c104ad836b4469" /><Relationship Type="http://schemas.openxmlformats.org/officeDocument/2006/relationships/slide" Target="/ppt/slides/slide3.xml" Id="R32d83537d829431b" /><Relationship Type="http://schemas.openxmlformats.org/officeDocument/2006/relationships/slide" Target="/ppt/slides/slide4.xml" Id="Rc47954106aea49b1" /><Relationship Type="http://schemas.openxmlformats.org/officeDocument/2006/relationships/slide" Target="/ppt/slides/slide5.xml" Id="R15cc846e850f4b3c" /><Relationship Type="http://schemas.openxmlformats.org/officeDocument/2006/relationships/slide" Target="/ppt/slides/slide6.xml" Id="R346fbe4cb2f74de1" /><Relationship Type="http://schemas.openxmlformats.org/officeDocument/2006/relationships/slide" Target="/ppt/slides/slide7.xml" Id="R7833ac3c205c43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c9d01e254d44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d617c11594ef1" /><Relationship Type="http://schemas.openxmlformats.org/officeDocument/2006/relationships/theme" Target="/ppt/slideMasters/theme/theme1.xml" Id="Rca96747a04e145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2d617c11594e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9dc0a0da348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e45f3bbb349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122f28c6548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025c4a0fd47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6164aaa5740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e644fb31d47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98d800b2847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BLOHM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BLOHM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850 366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8 448 505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8 455 031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BJARTE RØDNE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Statfjordringen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989 106 937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BLOHM INVEST AS</a:t>
            </a:r>
          </a:p>
        </p:txBody>
      </p:sp>
    </p:spTree>
  </p:cSld>
  <p:clrMapOvr>
    <a:masterClrMapping xmlns:a="http://schemas.openxmlformats.org/drawingml/2006/main"/>
  </p:clrMapOvr>
</p:sld>
</file>