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3fb19ed44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d4bd440e641c5"/>
  </p:sldMasterIdLst>
  <p:sldIdLst>
    <p:sldId xmlns:r="http://schemas.openxmlformats.org/officeDocument/2006/relationships" id="256" r:id="R7f1a7ce9232d432d"/>
    <p:sldId xmlns:r="http://schemas.openxmlformats.org/officeDocument/2006/relationships" id="257" r:id="R4e09d3fcaaae4140"/>
    <p:sldId xmlns:r="http://schemas.openxmlformats.org/officeDocument/2006/relationships" id="258" r:id="Re02b85e5dc3e433c"/>
    <p:sldId xmlns:r="http://schemas.openxmlformats.org/officeDocument/2006/relationships" id="259" r:id="Rafe4e73445024ddc"/>
    <p:sldId xmlns:r="http://schemas.openxmlformats.org/officeDocument/2006/relationships" id="260" r:id="R42f03f7036534d7a"/>
    <p:sldId xmlns:r="http://schemas.openxmlformats.org/officeDocument/2006/relationships" id="261" r:id="R76d486a195d04e00"/>
    <p:sldId xmlns:r="http://schemas.openxmlformats.org/officeDocument/2006/relationships" id="262" r:id="R363f9f51ba8e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d4bd440e641c5" /><Relationship Type="http://schemas.openxmlformats.org/officeDocument/2006/relationships/slide" Target="/ppt/slides/slide1.xml" Id="R7f1a7ce9232d432d" /><Relationship Type="http://schemas.openxmlformats.org/officeDocument/2006/relationships/slide" Target="/ppt/slides/slide2.xml" Id="R4e09d3fcaaae4140" /><Relationship Type="http://schemas.openxmlformats.org/officeDocument/2006/relationships/slide" Target="/ppt/slides/slide3.xml" Id="Re02b85e5dc3e433c" /><Relationship Type="http://schemas.openxmlformats.org/officeDocument/2006/relationships/slide" Target="/ppt/slides/slide4.xml" Id="Rafe4e73445024ddc" /><Relationship Type="http://schemas.openxmlformats.org/officeDocument/2006/relationships/slide" Target="/ppt/slides/slide5.xml" Id="R42f03f7036534d7a" /><Relationship Type="http://schemas.openxmlformats.org/officeDocument/2006/relationships/slide" Target="/ppt/slides/slide6.xml" Id="R76d486a195d04e00" /><Relationship Type="http://schemas.openxmlformats.org/officeDocument/2006/relationships/slide" Target="/ppt/slides/slide7.xml" Id="R363f9f51ba8e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6685cb72d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9f34cc1b04fa0" /><Relationship Type="http://schemas.openxmlformats.org/officeDocument/2006/relationships/theme" Target="/ppt/slideMasters/theme/theme1.xml" Id="Rd882c589f391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9f34cc1b0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c1df9fe8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a2027a19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8637aa387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c9f4c88d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235e4862c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3e96dec7c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e03dc7305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