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a1aaad2e8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2ac087f514630"/>
  </p:sldMasterIdLst>
  <p:sldIdLst>
    <p:sldId xmlns:r="http://schemas.openxmlformats.org/officeDocument/2006/relationships" id="256" r:id="R48c7b76d6ac64912"/>
    <p:sldId xmlns:r="http://schemas.openxmlformats.org/officeDocument/2006/relationships" id="257" r:id="R86faca5ea12441fd"/>
    <p:sldId xmlns:r="http://schemas.openxmlformats.org/officeDocument/2006/relationships" id="258" r:id="Rdc4a62b4be9248fe"/>
    <p:sldId xmlns:r="http://schemas.openxmlformats.org/officeDocument/2006/relationships" id="259" r:id="Re1951371fe584a88"/>
    <p:sldId xmlns:r="http://schemas.openxmlformats.org/officeDocument/2006/relationships" id="260" r:id="R24470ce0678c4b48"/>
    <p:sldId xmlns:r="http://schemas.openxmlformats.org/officeDocument/2006/relationships" id="261" r:id="R8cfdf274f983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2ac087f514630" /><Relationship Type="http://schemas.openxmlformats.org/officeDocument/2006/relationships/slide" Target="/ppt/slides/slide1.xml" Id="R48c7b76d6ac64912" /><Relationship Type="http://schemas.openxmlformats.org/officeDocument/2006/relationships/slide" Target="/ppt/slides/slide2.xml" Id="R86faca5ea12441fd" /><Relationship Type="http://schemas.openxmlformats.org/officeDocument/2006/relationships/slide" Target="/ppt/slides/slide3.xml" Id="Rdc4a62b4be9248fe" /><Relationship Type="http://schemas.openxmlformats.org/officeDocument/2006/relationships/slide" Target="/ppt/slides/slide4.xml" Id="Re1951371fe584a88" /><Relationship Type="http://schemas.openxmlformats.org/officeDocument/2006/relationships/slide" Target="/ppt/slides/slide5.xml" Id="R24470ce0678c4b48" /><Relationship Type="http://schemas.openxmlformats.org/officeDocument/2006/relationships/slide" Target="/ppt/slides/slide6.xml" Id="R8cfdf274f983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68bca7a86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8b9b0ddc41b1" /><Relationship Type="http://schemas.openxmlformats.org/officeDocument/2006/relationships/theme" Target="/ppt/slideMasters/theme/theme1.xml" Id="Rb43b829af5ab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e8b9b0ddc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4b5665832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a220b8e0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01ba2e12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335553a2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fc6cc9d4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89fbf6fb5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