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fbf868bd0c49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3077e7ba4645b5"/>
  </p:sldMasterIdLst>
  <p:sldIdLst>
    <p:sldId xmlns:r="http://schemas.openxmlformats.org/officeDocument/2006/relationships" id="256" r:id="R815fa87bdafc408f"/>
    <p:sldId xmlns:r="http://schemas.openxmlformats.org/officeDocument/2006/relationships" id="257" r:id="Rc84495836c6e4b97"/>
    <p:sldId xmlns:r="http://schemas.openxmlformats.org/officeDocument/2006/relationships" id="258" r:id="R11fae0a2573f4dff"/>
    <p:sldId xmlns:r="http://schemas.openxmlformats.org/officeDocument/2006/relationships" id="259" r:id="Reaa3815886ce420a"/>
    <p:sldId xmlns:r="http://schemas.openxmlformats.org/officeDocument/2006/relationships" id="260" r:id="Rfe3b10d9229e469c"/>
    <p:sldId xmlns:r="http://schemas.openxmlformats.org/officeDocument/2006/relationships" id="261" r:id="R8d06fd4161024e85"/>
    <p:sldId xmlns:r="http://schemas.openxmlformats.org/officeDocument/2006/relationships" id="262" r:id="R0b4f802c05bb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077e7ba4645b5" /><Relationship Type="http://schemas.openxmlformats.org/officeDocument/2006/relationships/slide" Target="/ppt/slides/slide1.xml" Id="R815fa87bdafc408f" /><Relationship Type="http://schemas.openxmlformats.org/officeDocument/2006/relationships/slide" Target="/ppt/slides/slide2.xml" Id="Rc84495836c6e4b97" /><Relationship Type="http://schemas.openxmlformats.org/officeDocument/2006/relationships/slide" Target="/ppt/slides/slide3.xml" Id="R11fae0a2573f4dff" /><Relationship Type="http://schemas.openxmlformats.org/officeDocument/2006/relationships/slide" Target="/ppt/slides/slide4.xml" Id="Reaa3815886ce420a" /><Relationship Type="http://schemas.openxmlformats.org/officeDocument/2006/relationships/slide" Target="/ppt/slides/slide5.xml" Id="Rfe3b10d9229e469c" /><Relationship Type="http://schemas.openxmlformats.org/officeDocument/2006/relationships/slide" Target="/ppt/slides/slide6.xml" Id="R8d06fd4161024e85" /><Relationship Type="http://schemas.openxmlformats.org/officeDocument/2006/relationships/slide" Target="/ppt/slides/slide7.xml" Id="R0b4f802c05bb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e8447bf63e469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cca25fc8f45a7" /><Relationship Type="http://schemas.openxmlformats.org/officeDocument/2006/relationships/theme" Target="/ppt/slideMasters/theme/theme1.xml" Id="Re5035bc2017b47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bcca25fc8f45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9f479091140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7eed6b4dc47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09013d75c646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ae60a989542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69c57bfd1c4d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fd39262844c0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e687870b848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