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df415c550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8be6e0f934420d"/>
  </p:sldMasterIdLst>
  <p:sldIdLst>
    <p:sldId xmlns:r="http://schemas.openxmlformats.org/officeDocument/2006/relationships" id="256" r:id="Rbbccc1bb7b1843a2"/>
    <p:sldId xmlns:r="http://schemas.openxmlformats.org/officeDocument/2006/relationships" id="257" r:id="Rfd5f1c4e082846a8"/>
    <p:sldId xmlns:r="http://schemas.openxmlformats.org/officeDocument/2006/relationships" id="258" r:id="Rade5c926c865475d"/>
    <p:sldId xmlns:r="http://schemas.openxmlformats.org/officeDocument/2006/relationships" id="259" r:id="Rdf6fc989d22a490d"/>
    <p:sldId xmlns:r="http://schemas.openxmlformats.org/officeDocument/2006/relationships" id="260" r:id="R59ec7e1341b640a7"/>
    <p:sldId xmlns:r="http://schemas.openxmlformats.org/officeDocument/2006/relationships" id="261" r:id="Racdc66b084974f51"/>
    <p:sldId xmlns:r="http://schemas.openxmlformats.org/officeDocument/2006/relationships" id="262" r:id="R2d95c35c503b48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8be6e0f934420d" /><Relationship Type="http://schemas.openxmlformats.org/officeDocument/2006/relationships/slide" Target="/ppt/slides/slide1.xml" Id="Rbbccc1bb7b1843a2" /><Relationship Type="http://schemas.openxmlformats.org/officeDocument/2006/relationships/slide" Target="/ppt/slides/slide2.xml" Id="Rfd5f1c4e082846a8" /><Relationship Type="http://schemas.openxmlformats.org/officeDocument/2006/relationships/slide" Target="/ppt/slides/slide3.xml" Id="Rade5c926c865475d" /><Relationship Type="http://schemas.openxmlformats.org/officeDocument/2006/relationships/slide" Target="/ppt/slides/slide4.xml" Id="Rdf6fc989d22a490d" /><Relationship Type="http://schemas.openxmlformats.org/officeDocument/2006/relationships/slide" Target="/ppt/slides/slide5.xml" Id="R59ec7e1341b640a7" /><Relationship Type="http://schemas.openxmlformats.org/officeDocument/2006/relationships/slide" Target="/ppt/slides/slide6.xml" Id="Racdc66b084974f51" /><Relationship Type="http://schemas.openxmlformats.org/officeDocument/2006/relationships/slide" Target="/ppt/slides/slide7.xml" Id="R2d95c35c503b48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8f61859f8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c54007554490d" /><Relationship Type="http://schemas.openxmlformats.org/officeDocument/2006/relationships/theme" Target="/ppt/slideMasters/theme/theme1.xml" Id="Ra0bc5f03d86e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c54007554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570e33eae45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a90337a20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8399231ec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b6a2a15d1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16fcea7e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96b4e7764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decd822f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