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d90c1bf92549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12f8fca0a84250"/>
  </p:sldMasterIdLst>
  <p:sldIdLst>
    <p:sldId xmlns:r="http://schemas.openxmlformats.org/officeDocument/2006/relationships" id="256" r:id="Rae5be1a8ce7043ec"/>
    <p:sldId xmlns:r="http://schemas.openxmlformats.org/officeDocument/2006/relationships" id="257" r:id="Reaf07f0ef16048ed"/>
    <p:sldId xmlns:r="http://schemas.openxmlformats.org/officeDocument/2006/relationships" id="258" r:id="Rd8aff2e1ed034d1b"/>
    <p:sldId xmlns:r="http://schemas.openxmlformats.org/officeDocument/2006/relationships" id="259" r:id="R3d04c1c90cb24a05"/>
    <p:sldId xmlns:r="http://schemas.openxmlformats.org/officeDocument/2006/relationships" id="260" r:id="R97667d7a2c634834"/>
    <p:sldId xmlns:r="http://schemas.openxmlformats.org/officeDocument/2006/relationships" id="261" r:id="R373bb94c73c44f6f"/>
    <p:sldId xmlns:r="http://schemas.openxmlformats.org/officeDocument/2006/relationships" id="262" r:id="R72ec8babac874f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12f8fca0a84250" /><Relationship Type="http://schemas.openxmlformats.org/officeDocument/2006/relationships/slide" Target="/ppt/slides/slide1.xml" Id="Rae5be1a8ce7043ec" /><Relationship Type="http://schemas.openxmlformats.org/officeDocument/2006/relationships/slide" Target="/ppt/slides/slide2.xml" Id="Reaf07f0ef16048ed" /><Relationship Type="http://schemas.openxmlformats.org/officeDocument/2006/relationships/slide" Target="/ppt/slides/slide3.xml" Id="Rd8aff2e1ed034d1b" /><Relationship Type="http://schemas.openxmlformats.org/officeDocument/2006/relationships/slide" Target="/ppt/slides/slide4.xml" Id="R3d04c1c90cb24a05" /><Relationship Type="http://schemas.openxmlformats.org/officeDocument/2006/relationships/slide" Target="/ppt/slides/slide5.xml" Id="R97667d7a2c634834" /><Relationship Type="http://schemas.openxmlformats.org/officeDocument/2006/relationships/slide" Target="/ppt/slides/slide6.xml" Id="R373bb94c73c44f6f" /><Relationship Type="http://schemas.openxmlformats.org/officeDocument/2006/relationships/slide" Target="/ppt/slides/slide7.xml" Id="R72ec8babac874f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8a84fb07114d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b456add484983" /><Relationship Type="http://schemas.openxmlformats.org/officeDocument/2006/relationships/theme" Target="/ppt/slideMasters/theme/theme1.xml" Id="Ra6b4f88be33e45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7b456add4849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9a0ca1b9e49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a07d7917845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f7f93f5fd48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654a4bc3245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58c2d698a4c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4205d209640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4b81a8a864c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ANNAR RYAN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RYAN HOLDING AS ble etablert [år] og holder til i Nordkjosbotn.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3 232 639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7 081 877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12 452 406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HELGE RYAN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Seljelvnesveien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9040 Nordkjosbotn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