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b032e9d824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f3a77a7b4d4637"/>
  </p:sldMasterIdLst>
  <p:sldIdLst>
    <p:sldId xmlns:r="http://schemas.openxmlformats.org/officeDocument/2006/relationships" id="256" r:id="R2b1b082843184e46"/>
    <p:sldId xmlns:r="http://schemas.openxmlformats.org/officeDocument/2006/relationships" id="257" r:id="R3c0a735946294bb6"/>
    <p:sldId xmlns:r="http://schemas.openxmlformats.org/officeDocument/2006/relationships" id="258" r:id="R5e851b3a07dd4f55"/>
    <p:sldId xmlns:r="http://schemas.openxmlformats.org/officeDocument/2006/relationships" id="259" r:id="Ra153f413d5524000"/>
    <p:sldId xmlns:r="http://schemas.openxmlformats.org/officeDocument/2006/relationships" id="260" r:id="R219cc1ca80b4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f3a77a7b4d4637" /><Relationship Type="http://schemas.openxmlformats.org/officeDocument/2006/relationships/slide" Target="/ppt/slides/slide1.xml" Id="R2b1b082843184e46" /><Relationship Type="http://schemas.openxmlformats.org/officeDocument/2006/relationships/slide" Target="/ppt/slides/slide2.xml" Id="R3c0a735946294bb6" /><Relationship Type="http://schemas.openxmlformats.org/officeDocument/2006/relationships/slide" Target="/ppt/slides/slide3.xml" Id="R5e851b3a07dd4f55" /><Relationship Type="http://schemas.openxmlformats.org/officeDocument/2006/relationships/slide" Target="/ppt/slides/slide4.xml" Id="Ra153f413d5524000" /><Relationship Type="http://schemas.openxmlformats.org/officeDocument/2006/relationships/slide" Target="/ppt/slides/slide5.xml" Id="R219cc1ca80b4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1297d617541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ddf453fea454f" /><Relationship Type="http://schemas.openxmlformats.org/officeDocument/2006/relationships/theme" Target="/ppt/slideMasters/theme/theme1.xml" Id="R061cb795075c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8ddf453fea45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daa5733643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439de057b44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282ba9f66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fcfc4aecf4e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d583a787d48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