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e310c9b3c045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49315196bb4cad"/>
  </p:sldMasterIdLst>
  <p:sldIdLst>
    <p:sldId xmlns:r="http://schemas.openxmlformats.org/officeDocument/2006/relationships" id="256" r:id="Rc6baa69d24e249fe"/>
    <p:sldId xmlns:r="http://schemas.openxmlformats.org/officeDocument/2006/relationships" id="257" r:id="R71f69475bc364692"/>
    <p:sldId xmlns:r="http://schemas.openxmlformats.org/officeDocument/2006/relationships" id="258" r:id="R421667a326244b2a"/>
    <p:sldId xmlns:r="http://schemas.openxmlformats.org/officeDocument/2006/relationships" id="259" r:id="R65b464094a3b4cec"/>
    <p:sldId xmlns:r="http://schemas.openxmlformats.org/officeDocument/2006/relationships" id="260" r:id="R42c6f30ac75f47f1"/>
    <p:sldId xmlns:r="http://schemas.openxmlformats.org/officeDocument/2006/relationships" id="261" r:id="R82a0dc71ef77499d"/>
    <p:sldId xmlns:r="http://schemas.openxmlformats.org/officeDocument/2006/relationships" id="262" r:id="R3b98d510eacb41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49315196bb4cad" /><Relationship Type="http://schemas.openxmlformats.org/officeDocument/2006/relationships/slide" Target="/ppt/slides/slide1.xml" Id="Rc6baa69d24e249fe" /><Relationship Type="http://schemas.openxmlformats.org/officeDocument/2006/relationships/slide" Target="/ppt/slides/slide2.xml" Id="R71f69475bc364692" /><Relationship Type="http://schemas.openxmlformats.org/officeDocument/2006/relationships/slide" Target="/ppt/slides/slide3.xml" Id="R421667a326244b2a" /><Relationship Type="http://schemas.openxmlformats.org/officeDocument/2006/relationships/slide" Target="/ppt/slides/slide4.xml" Id="R65b464094a3b4cec" /><Relationship Type="http://schemas.openxmlformats.org/officeDocument/2006/relationships/slide" Target="/ppt/slides/slide5.xml" Id="R42c6f30ac75f47f1" /><Relationship Type="http://schemas.openxmlformats.org/officeDocument/2006/relationships/slide" Target="/ppt/slides/slide6.xml" Id="R82a0dc71ef77499d" /><Relationship Type="http://schemas.openxmlformats.org/officeDocument/2006/relationships/slide" Target="/ppt/slides/slide7.xml" Id="R3b98d510eacb41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93d8040de94d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9528d5d11499b" /><Relationship Type="http://schemas.openxmlformats.org/officeDocument/2006/relationships/theme" Target="/ppt/slideMasters/theme/theme1.xml" Id="Rc4d0ae367a714b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b9528d5d1149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0af2725f54c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ebd20293248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f33c802e54f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917f5b2c14c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938323fad41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d7241a7444c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e4f13c5cb46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JEMM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JEMM AS ble etablert [år] og holder til i Stamsund.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1 684 611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10 012 052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13 837 830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KRISTINE STRAUMAN EIDJORD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EIDJORD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8340 Stamsund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989 079 727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