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f58c105f8a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d20cac0d44727"/>
  </p:sldMasterIdLst>
  <p:sldIdLst>
    <p:sldId xmlns:r="http://schemas.openxmlformats.org/officeDocument/2006/relationships" id="256" r:id="R7680369fcaba4aee"/>
    <p:sldId xmlns:r="http://schemas.openxmlformats.org/officeDocument/2006/relationships" id="257" r:id="R1dfe74e8431247dc"/>
    <p:sldId xmlns:r="http://schemas.openxmlformats.org/officeDocument/2006/relationships" id="258" r:id="R2e878634c17a49e9"/>
    <p:sldId xmlns:r="http://schemas.openxmlformats.org/officeDocument/2006/relationships" id="259" r:id="Re35d15692cf3497c"/>
    <p:sldId xmlns:r="http://schemas.openxmlformats.org/officeDocument/2006/relationships" id="260" r:id="R5909f2e9bf22453c"/>
    <p:sldId xmlns:r="http://schemas.openxmlformats.org/officeDocument/2006/relationships" id="261" r:id="Rb37b1e2348fe4952"/>
    <p:sldId xmlns:r="http://schemas.openxmlformats.org/officeDocument/2006/relationships" id="262" r:id="Rf500b77d440e4e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d20cac0d44727" /><Relationship Type="http://schemas.openxmlformats.org/officeDocument/2006/relationships/slide" Target="/ppt/slides/slide1.xml" Id="R7680369fcaba4aee" /><Relationship Type="http://schemas.openxmlformats.org/officeDocument/2006/relationships/slide" Target="/ppt/slides/slide2.xml" Id="R1dfe74e8431247dc" /><Relationship Type="http://schemas.openxmlformats.org/officeDocument/2006/relationships/slide" Target="/ppt/slides/slide3.xml" Id="R2e878634c17a49e9" /><Relationship Type="http://schemas.openxmlformats.org/officeDocument/2006/relationships/slide" Target="/ppt/slides/slide4.xml" Id="Re35d15692cf3497c" /><Relationship Type="http://schemas.openxmlformats.org/officeDocument/2006/relationships/slide" Target="/ppt/slides/slide5.xml" Id="R5909f2e9bf22453c" /><Relationship Type="http://schemas.openxmlformats.org/officeDocument/2006/relationships/slide" Target="/ppt/slides/slide6.xml" Id="Rb37b1e2348fe4952" /><Relationship Type="http://schemas.openxmlformats.org/officeDocument/2006/relationships/slide" Target="/ppt/slides/slide7.xml" Id="Rf500b77d440e4e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8b2489a5d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36594c17c49a4" /><Relationship Type="http://schemas.openxmlformats.org/officeDocument/2006/relationships/theme" Target="/ppt/slideMasters/theme/theme1.xml" Id="Rb5dafc9154bd4a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36594c17c49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d491599c64f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fb4987b9e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e3b630cce44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7f148d5bd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211c1160d4e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f8021646948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dc59fad7c42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 ASTRA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ASTRA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151 342 889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154 775 442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NORDGREEN OSSIE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04 41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ossie@w-troye.no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